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notesSlides/notesSlide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6" r:id="rId3"/>
    <p:sldId id="296" r:id="rId4"/>
    <p:sldId id="293" r:id="rId5"/>
    <p:sldId id="304" r:id="rId6"/>
    <p:sldId id="297" r:id="rId7"/>
    <p:sldId id="305" r:id="rId8"/>
    <p:sldId id="306" r:id="rId9"/>
    <p:sldId id="307" r:id="rId10"/>
    <p:sldId id="294" r:id="rId11"/>
    <p:sldId id="295" r:id="rId12"/>
    <p:sldId id="288" r:id="rId13"/>
    <p:sldId id="268" r:id="rId14"/>
    <p:sldId id="275" r:id="rId15"/>
    <p:sldId id="298" r:id="rId16"/>
    <p:sldId id="303" r:id="rId17"/>
    <p:sldId id="302" r:id="rId18"/>
    <p:sldId id="260" r:id="rId19"/>
  </p:sldIdLst>
  <p:sldSz cx="12192000" cy="6858000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illy Couch" initials="BC" lastIdx="1" clrIdx="0">
    <p:extLst>
      <p:ext uri="{19B8F6BF-5375-455C-9EA6-DF929625EA0E}">
        <p15:presenceInfo xmlns:p15="http://schemas.microsoft.com/office/powerpoint/2012/main" userId="S::Bcouch@cstx.gov::8d9a49f4-0324-488f-bc70-f6c5ae30ae7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AEE19F-2D8C-4AD2-90BA-D3FA18F23454}" v="4427" dt="2022-08-23T20:41:16.4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5847" autoAdjust="0"/>
  </p:normalViewPr>
  <p:slideViewPr>
    <p:cSldViewPr snapToGrid="0">
      <p:cViewPr varScale="1">
        <p:scale>
          <a:sx n="94" d="100"/>
          <a:sy n="94" d="100"/>
        </p:scale>
        <p:origin x="245" y="9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4" d="100"/>
          <a:sy n="74" d="100"/>
        </p:scale>
        <p:origin x="2976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lly Couch" userId="8d9a49f4-0324-488f-bc70-f6c5ae30ae7d" providerId="ADAL" clId="{95AEE19F-2D8C-4AD2-90BA-D3FA18F23454}"/>
    <pc:docChg chg="undo custSel mod addSld delSld modSld sldOrd modNotesMaster">
      <pc:chgData name="Billy Couch" userId="8d9a49f4-0324-488f-bc70-f6c5ae30ae7d" providerId="ADAL" clId="{95AEE19F-2D8C-4AD2-90BA-D3FA18F23454}" dt="2022-08-23T20:42:42.753" v="9295" actId="47"/>
      <pc:docMkLst>
        <pc:docMk/>
      </pc:docMkLst>
      <pc:sldChg chg="addSp delSp modSp mod delDesignElem">
        <pc:chgData name="Billy Couch" userId="8d9a49f4-0324-488f-bc70-f6c5ae30ae7d" providerId="ADAL" clId="{95AEE19F-2D8C-4AD2-90BA-D3FA18F23454}" dt="2022-08-22T15:23:40.677" v="8046"/>
        <pc:sldMkLst>
          <pc:docMk/>
          <pc:sldMk cId="678907104" sldId="256"/>
        </pc:sldMkLst>
        <pc:spChg chg="mod ord">
          <ac:chgData name="Billy Couch" userId="8d9a49f4-0324-488f-bc70-f6c5ae30ae7d" providerId="ADAL" clId="{95AEE19F-2D8C-4AD2-90BA-D3FA18F23454}" dt="2022-08-22T15:23:40.677" v="8046"/>
          <ac:spMkLst>
            <pc:docMk/>
            <pc:sldMk cId="678907104" sldId="256"/>
            <ac:spMk id="2" creationId="{B2B6874F-4817-4CB8-B7F5-A5A0788E6263}"/>
          </ac:spMkLst>
        </pc:spChg>
        <pc:spChg chg="add del">
          <ac:chgData name="Billy Couch" userId="8d9a49f4-0324-488f-bc70-f6c5ae30ae7d" providerId="ADAL" clId="{95AEE19F-2D8C-4AD2-90BA-D3FA18F23454}" dt="2022-08-22T14:23:00.971" v="7915" actId="26606"/>
          <ac:spMkLst>
            <pc:docMk/>
            <pc:sldMk cId="678907104" sldId="256"/>
            <ac:spMk id="1028" creationId="{823AC064-BC96-4F32-8AE1-B2FD38754823}"/>
          </ac:spMkLst>
        </pc:spChg>
        <pc:spChg chg="add del">
          <ac:chgData name="Billy Couch" userId="8d9a49f4-0324-488f-bc70-f6c5ae30ae7d" providerId="ADAL" clId="{95AEE19F-2D8C-4AD2-90BA-D3FA18F23454}" dt="2022-08-22T14:23:00.946" v="7914" actId="26606"/>
          <ac:spMkLst>
            <pc:docMk/>
            <pc:sldMk cId="678907104" sldId="256"/>
            <ac:spMk id="1034" creationId="{181A871F-7CC3-43F0-9EB9-52C603EEB601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678907104" sldId="256"/>
            <ac:spMk id="1044" creationId="{37C89E4B-3C9F-44B9-8B86-D9E3D112D8EC}"/>
          </ac:spMkLst>
        </pc:spChg>
        <pc:grpChg chg="add del">
          <ac:chgData name="Billy Couch" userId="8d9a49f4-0324-488f-bc70-f6c5ae30ae7d" providerId="ADAL" clId="{95AEE19F-2D8C-4AD2-90BA-D3FA18F23454}" dt="2022-08-22T14:23:00.946" v="7914" actId="26606"/>
          <ac:grpSpMkLst>
            <pc:docMk/>
            <pc:sldMk cId="678907104" sldId="256"/>
            <ac:grpSpMk id="1036" creationId="{A7EA17DF-8D42-4599-A066-12036B429F8F}"/>
          </ac:grpSpMkLst>
        </pc:grpChg>
        <pc:grpChg chg="add del">
          <ac:chgData name="Billy Couch" userId="8d9a49f4-0324-488f-bc70-f6c5ae30ae7d" providerId="ADAL" clId="{95AEE19F-2D8C-4AD2-90BA-D3FA18F23454}" dt="2022-08-22T14:23:00.946" v="7914" actId="26606"/>
          <ac:grpSpMkLst>
            <pc:docMk/>
            <pc:sldMk cId="678907104" sldId="256"/>
            <ac:grpSpMk id="1040" creationId="{50483D03-B230-4400-8301-33F3412829ED}"/>
          </ac:grpSpMkLst>
        </pc:grpChg>
        <pc:picChg chg="mod">
          <ac:chgData name="Billy Couch" userId="8d9a49f4-0324-488f-bc70-f6c5ae30ae7d" providerId="ADAL" clId="{95AEE19F-2D8C-4AD2-90BA-D3FA18F23454}" dt="2022-08-22T14:23:00.971" v="7915" actId="26606"/>
          <ac:picMkLst>
            <pc:docMk/>
            <pc:sldMk cId="678907104" sldId="256"/>
            <ac:picMk id="1026" creationId="{96AF790F-5977-4DD8-AF0A-FB1CBA04553C}"/>
          </ac:picMkLst>
        </pc:picChg>
        <pc:cxnChg chg="add del">
          <ac:chgData name="Billy Couch" userId="8d9a49f4-0324-488f-bc70-f6c5ae30ae7d" providerId="ADAL" clId="{95AEE19F-2D8C-4AD2-90BA-D3FA18F23454}" dt="2022-08-22T14:23:00.971" v="7915" actId="26606"/>
          <ac:cxnSpMkLst>
            <pc:docMk/>
            <pc:sldMk cId="678907104" sldId="256"/>
            <ac:cxnSpMk id="1029" creationId="{7E7C77BC-7138-40B1-A15B-20F57A494629}"/>
          </ac:cxnSpMkLst>
        </pc:cxnChg>
        <pc:cxnChg chg="add del">
          <ac:chgData name="Billy Couch" userId="8d9a49f4-0324-488f-bc70-f6c5ae30ae7d" providerId="ADAL" clId="{95AEE19F-2D8C-4AD2-90BA-D3FA18F23454}" dt="2022-08-22T15:23:40.677" v="8046"/>
          <ac:cxnSpMkLst>
            <pc:docMk/>
            <pc:sldMk cId="678907104" sldId="256"/>
            <ac:cxnSpMk id="1045" creationId="{AA2EAA10-076F-46BD-8F0F-B9A2FB77A85C}"/>
          </ac:cxnSpMkLst>
        </pc:cxnChg>
        <pc:cxnChg chg="add del">
          <ac:chgData name="Billy Couch" userId="8d9a49f4-0324-488f-bc70-f6c5ae30ae7d" providerId="ADAL" clId="{95AEE19F-2D8C-4AD2-90BA-D3FA18F23454}" dt="2022-08-22T15:23:40.677" v="8046"/>
          <ac:cxnSpMkLst>
            <pc:docMk/>
            <pc:sldMk cId="678907104" sldId="256"/>
            <ac:cxnSpMk id="1046" creationId="{D891E407-403B-4764-86C9-33A56D3BCAA3}"/>
          </ac:cxnSpMkLst>
        </pc:cxnChg>
      </pc:sldChg>
      <pc:sldChg chg="del">
        <pc:chgData name="Billy Couch" userId="8d9a49f4-0324-488f-bc70-f6c5ae30ae7d" providerId="ADAL" clId="{95AEE19F-2D8C-4AD2-90BA-D3FA18F23454}" dt="2022-07-13T01:21:25.884" v="592" actId="47"/>
        <pc:sldMkLst>
          <pc:docMk/>
          <pc:sldMk cId="4121847690" sldId="257"/>
        </pc:sldMkLst>
      </pc:sldChg>
      <pc:sldChg chg="del">
        <pc:chgData name="Billy Couch" userId="8d9a49f4-0324-488f-bc70-f6c5ae30ae7d" providerId="ADAL" clId="{95AEE19F-2D8C-4AD2-90BA-D3FA18F23454}" dt="2022-07-14T14:29:48.377" v="1591" actId="47"/>
        <pc:sldMkLst>
          <pc:docMk/>
          <pc:sldMk cId="3452053050" sldId="259"/>
        </pc:sldMkLst>
      </pc:sldChg>
      <pc:sldChg chg="addSp delSp modSp mod setBg delDesignElem">
        <pc:chgData name="Billy Couch" userId="8d9a49f4-0324-488f-bc70-f6c5ae30ae7d" providerId="ADAL" clId="{95AEE19F-2D8C-4AD2-90BA-D3FA18F23454}" dt="2022-08-23T03:24:23.245" v="9105" actId="20577"/>
        <pc:sldMkLst>
          <pc:docMk/>
          <pc:sldMk cId="123516902" sldId="260"/>
        </pc:sldMkLst>
        <pc:spChg chg="mod">
          <ac:chgData name="Billy Couch" userId="8d9a49f4-0324-488f-bc70-f6c5ae30ae7d" providerId="ADAL" clId="{95AEE19F-2D8C-4AD2-90BA-D3FA18F23454}" dt="2022-08-22T15:23:16.035" v="8033"/>
          <ac:spMkLst>
            <pc:docMk/>
            <pc:sldMk cId="123516902" sldId="260"/>
            <ac:spMk id="2" creationId="{BCC3C909-9B02-4A47-8076-ACDF219223C9}"/>
          </ac:spMkLst>
        </pc:spChg>
        <pc:spChg chg="del mod">
          <ac:chgData name="Billy Couch" userId="8d9a49f4-0324-488f-bc70-f6c5ae30ae7d" providerId="ADAL" clId="{95AEE19F-2D8C-4AD2-90BA-D3FA18F23454}" dt="2022-08-03T16:26:32.316" v="3027" actId="26606"/>
          <ac:spMkLst>
            <pc:docMk/>
            <pc:sldMk cId="123516902" sldId="260"/>
            <ac:spMk id="3" creationId="{898304AE-C773-428D-A101-99BA75C93CA4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23516902" sldId="260"/>
            <ac:spMk id="9" creationId="{BACC6370-2D7E-4714-9D71-7542949D7D5D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23516902" sldId="260"/>
            <ac:spMk id="11" creationId="{256B2C21-A230-48C0-8DF1-C46611373C44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23516902" sldId="260"/>
            <ac:spMk id="13" creationId="{3847E18C-932D-4C95-AABA-FEC7C9499AD7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23516902" sldId="260"/>
            <ac:spMk id="15" creationId="{3150CB11-0C61-439E-910F-5787759E72A0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23516902" sldId="260"/>
            <ac:spMk id="17" creationId="{43F8A58B-5155-44CE-A5FF-7647B47D0A7A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23516902" sldId="260"/>
            <ac:spMk id="19" creationId="{443F2ACA-E6D6-4028-82DD-F03C262D5DE6}"/>
          </ac:spMkLst>
        </pc:spChg>
        <pc:graphicFrameChg chg="add mod">
          <ac:chgData name="Billy Couch" userId="8d9a49f4-0324-488f-bc70-f6c5ae30ae7d" providerId="ADAL" clId="{95AEE19F-2D8C-4AD2-90BA-D3FA18F23454}" dt="2022-08-23T03:24:23.245" v="9105" actId="20577"/>
          <ac:graphicFrameMkLst>
            <pc:docMk/>
            <pc:sldMk cId="123516902" sldId="260"/>
            <ac:graphicFrameMk id="5" creationId="{F21B5927-D7A0-1EF8-3499-6774AD554F1F}"/>
          </ac:graphicFrameMkLst>
        </pc:graphicFrameChg>
      </pc:sldChg>
      <pc:sldChg chg="del">
        <pc:chgData name="Billy Couch" userId="8d9a49f4-0324-488f-bc70-f6c5ae30ae7d" providerId="ADAL" clId="{95AEE19F-2D8C-4AD2-90BA-D3FA18F23454}" dt="2022-07-13T01:21:59.740" v="594" actId="47"/>
        <pc:sldMkLst>
          <pc:docMk/>
          <pc:sldMk cId="1378989883" sldId="261"/>
        </pc:sldMkLst>
      </pc:sldChg>
      <pc:sldChg chg="del">
        <pc:chgData name="Billy Couch" userId="8d9a49f4-0324-488f-bc70-f6c5ae30ae7d" providerId="ADAL" clId="{95AEE19F-2D8C-4AD2-90BA-D3FA18F23454}" dt="2022-07-13T01:22:02.861" v="596" actId="47"/>
        <pc:sldMkLst>
          <pc:docMk/>
          <pc:sldMk cId="2074767862" sldId="262"/>
        </pc:sldMkLst>
      </pc:sldChg>
      <pc:sldChg chg="del">
        <pc:chgData name="Billy Couch" userId="8d9a49f4-0324-488f-bc70-f6c5ae30ae7d" providerId="ADAL" clId="{95AEE19F-2D8C-4AD2-90BA-D3FA18F23454}" dt="2022-07-13T01:22:04.753" v="598" actId="47"/>
        <pc:sldMkLst>
          <pc:docMk/>
          <pc:sldMk cId="959995113" sldId="263"/>
        </pc:sldMkLst>
      </pc:sldChg>
      <pc:sldChg chg="del">
        <pc:chgData name="Billy Couch" userId="8d9a49f4-0324-488f-bc70-f6c5ae30ae7d" providerId="ADAL" clId="{95AEE19F-2D8C-4AD2-90BA-D3FA18F23454}" dt="2022-07-13T01:21:50.891" v="593" actId="47"/>
        <pc:sldMkLst>
          <pc:docMk/>
          <pc:sldMk cId="3753021918" sldId="264"/>
        </pc:sldMkLst>
      </pc:sldChg>
      <pc:sldChg chg="del">
        <pc:chgData name="Billy Couch" userId="8d9a49f4-0324-488f-bc70-f6c5ae30ae7d" providerId="ADAL" clId="{95AEE19F-2D8C-4AD2-90BA-D3FA18F23454}" dt="2022-07-13T01:22:01.218" v="595" actId="47"/>
        <pc:sldMkLst>
          <pc:docMk/>
          <pc:sldMk cId="1408003175" sldId="265"/>
        </pc:sldMkLst>
      </pc:sldChg>
      <pc:sldChg chg="del">
        <pc:chgData name="Billy Couch" userId="8d9a49f4-0324-488f-bc70-f6c5ae30ae7d" providerId="ADAL" clId="{95AEE19F-2D8C-4AD2-90BA-D3FA18F23454}" dt="2022-07-13T01:22:03.525" v="597" actId="47"/>
        <pc:sldMkLst>
          <pc:docMk/>
          <pc:sldMk cId="2763848770" sldId="266"/>
        </pc:sldMkLst>
      </pc:sldChg>
      <pc:sldChg chg="del">
        <pc:chgData name="Billy Couch" userId="8d9a49f4-0324-488f-bc70-f6c5ae30ae7d" providerId="ADAL" clId="{95AEE19F-2D8C-4AD2-90BA-D3FA18F23454}" dt="2022-07-13T01:22:06.469" v="599" actId="47"/>
        <pc:sldMkLst>
          <pc:docMk/>
          <pc:sldMk cId="745880337" sldId="267"/>
        </pc:sldMkLst>
      </pc:sldChg>
      <pc:sldChg chg="addSp delSp modSp mod ord setBg delDesignElem">
        <pc:chgData name="Billy Couch" userId="8d9a49f4-0324-488f-bc70-f6c5ae30ae7d" providerId="ADAL" clId="{95AEE19F-2D8C-4AD2-90BA-D3FA18F23454}" dt="2022-08-23T20:29:51.605" v="9255" actId="20577"/>
        <pc:sldMkLst>
          <pc:docMk/>
          <pc:sldMk cId="2025839785" sldId="268"/>
        </pc:sldMkLst>
        <pc:spChg chg="mod">
          <ac:chgData name="Billy Couch" userId="8d9a49f4-0324-488f-bc70-f6c5ae30ae7d" providerId="ADAL" clId="{95AEE19F-2D8C-4AD2-90BA-D3FA18F23454}" dt="2022-08-03T16:25:31.614" v="3026" actId="26606"/>
          <ac:spMkLst>
            <pc:docMk/>
            <pc:sldMk cId="2025839785" sldId="268"/>
            <ac:spMk id="2" creationId="{830A91BD-5B43-4DDA-B9F4-B3F085CF74E5}"/>
          </ac:spMkLst>
        </pc:spChg>
        <pc:spChg chg="del mod">
          <ac:chgData name="Billy Couch" userId="8d9a49f4-0324-488f-bc70-f6c5ae30ae7d" providerId="ADAL" clId="{95AEE19F-2D8C-4AD2-90BA-D3FA18F23454}" dt="2022-08-03T16:25:31.614" v="3026" actId="26606"/>
          <ac:spMkLst>
            <pc:docMk/>
            <pc:sldMk cId="2025839785" sldId="268"/>
            <ac:spMk id="3" creationId="{36D39891-445A-4A2F-855C-351FAB89B33E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2025839785" sldId="268"/>
            <ac:spMk id="9" creationId="{B819A166-7571-4003-A6B8-B62034C3ED30}"/>
          </ac:spMkLst>
        </pc:spChg>
        <pc:graphicFrameChg chg="add mod">
          <ac:chgData name="Billy Couch" userId="8d9a49f4-0324-488f-bc70-f6c5ae30ae7d" providerId="ADAL" clId="{95AEE19F-2D8C-4AD2-90BA-D3FA18F23454}" dt="2022-08-23T20:29:51.605" v="9255" actId="20577"/>
          <ac:graphicFrameMkLst>
            <pc:docMk/>
            <pc:sldMk cId="2025839785" sldId="268"/>
            <ac:graphicFrameMk id="5" creationId="{516C441D-E939-3EAC-E1CA-63CABDDE0BCA}"/>
          </ac:graphicFrameMkLst>
        </pc:graphicFrameChg>
      </pc:sldChg>
      <pc:sldChg chg="del">
        <pc:chgData name="Billy Couch" userId="8d9a49f4-0324-488f-bc70-f6c5ae30ae7d" providerId="ADAL" clId="{95AEE19F-2D8C-4AD2-90BA-D3FA18F23454}" dt="2022-07-14T14:29:44.942" v="1590" actId="47"/>
        <pc:sldMkLst>
          <pc:docMk/>
          <pc:sldMk cId="523800120" sldId="269"/>
        </pc:sldMkLst>
      </pc:sldChg>
      <pc:sldChg chg="modSp del mod">
        <pc:chgData name="Billy Couch" userId="8d9a49f4-0324-488f-bc70-f6c5ae30ae7d" providerId="ADAL" clId="{95AEE19F-2D8C-4AD2-90BA-D3FA18F23454}" dt="2022-08-09T22:14:38.609" v="4824" actId="47"/>
        <pc:sldMkLst>
          <pc:docMk/>
          <pc:sldMk cId="343045372" sldId="270"/>
        </pc:sldMkLst>
        <pc:spChg chg="mod">
          <ac:chgData name="Billy Couch" userId="8d9a49f4-0324-488f-bc70-f6c5ae30ae7d" providerId="ADAL" clId="{95AEE19F-2D8C-4AD2-90BA-D3FA18F23454}" dt="2022-07-19T18:56:39.708" v="2379"/>
          <ac:spMkLst>
            <pc:docMk/>
            <pc:sldMk cId="343045372" sldId="270"/>
            <ac:spMk id="2" creationId="{E18B5B03-5AB6-4499-A39C-F09B700B91C6}"/>
          </ac:spMkLst>
        </pc:spChg>
        <pc:spChg chg="mod">
          <ac:chgData name="Billy Couch" userId="8d9a49f4-0324-488f-bc70-f6c5ae30ae7d" providerId="ADAL" clId="{95AEE19F-2D8C-4AD2-90BA-D3FA18F23454}" dt="2022-08-03T17:54:08.661" v="3316" actId="20577"/>
          <ac:spMkLst>
            <pc:docMk/>
            <pc:sldMk cId="343045372" sldId="270"/>
            <ac:spMk id="3" creationId="{35DB8E7B-D1D6-4A88-9209-6B20AD91D9FD}"/>
          </ac:spMkLst>
        </pc:spChg>
      </pc:sldChg>
      <pc:sldChg chg="addSp delSp modSp new del mod ord setBg modClrScheme delDesignElem chgLayout">
        <pc:chgData name="Billy Couch" userId="8d9a49f4-0324-488f-bc70-f6c5ae30ae7d" providerId="ADAL" clId="{95AEE19F-2D8C-4AD2-90BA-D3FA18F23454}" dt="2022-07-14T13:59:30.397" v="1475" actId="47"/>
        <pc:sldMkLst>
          <pc:docMk/>
          <pc:sldMk cId="1147832448" sldId="271"/>
        </pc:sldMkLst>
        <pc:spChg chg="mod ord">
          <ac:chgData name="Billy Couch" userId="8d9a49f4-0324-488f-bc70-f6c5ae30ae7d" providerId="ADAL" clId="{95AEE19F-2D8C-4AD2-90BA-D3FA18F23454}" dt="2022-07-14T13:58:57.552" v="1474" actId="26606"/>
          <ac:spMkLst>
            <pc:docMk/>
            <pc:sldMk cId="1147832448" sldId="271"/>
            <ac:spMk id="2" creationId="{582D7FF6-FF90-449E-908B-B50523F36033}"/>
          </ac:spMkLst>
        </pc:spChg>
        <pc:spChg chg="del">
          <ac:chgData name="Billy Couch" userId="8d9a49f4-0324-488f-bc70-f6c5ae30ae7d" providerId="ADAL" clId="{95AEE19F-2D8C-4AD2-90BA-D3FA18F23454}" dt="2022-07-12T21:07:15.218" v="2"/>
          <ac:spMkLst>
            <pc:docMk/>
            <pc:sldMk cId="1147832448" sldId="271"/>
            <ac:spMk id="3" creationId="{633548D8-91D1-4811-9F2B-880A1285A2DA}"/>
          </ac:spMkLst>
        </pc:spChg>
        <pc:spChg chg="add del mod ord">
          <ac:chgData name="Billy Couch" userId="8d9a49f4-0324-488f-bc70-f6c5ae30ae7d" providerId="ADAL" clId="{95AEE19F-2D8C-4AD2-90BA-D3FA18F23454}" dt="2022-07-14T13:58:31.375" v="1473" actId="700"/>
          <ac:spMkLst>
            <pc:docMk/>
            <pc:sldMk cId="1147832448" sldId="271"/>
            <ac:spMk id="6" creationId="{7C1F28CD-777E-4B89-AA7B-F9DB1B7CAC2C}"/>
          </ac:spMkLst>
        </pc:spChg>
        <pc:spChg chg="add del mod ord">
          <ac:chgData name="Billy Couch" userId="8d9a49f4-0324-488f-bc70-f6c5ae30ae7d" providerId="ADAL" clId="{95AEE19F-2D8C-4AD2-90BA-D3FA18F23454}" dt="2022-07-14T13:58:12.632" v="1472" actId="700"/>
          <ac:spMkLst>
            <pc:docMk/>
            <pc:sldMk cId="1147832448" sldId="271"/>
            <ac:spMk id="7" creationId="{C45330C2-C189-4472-9077-51F75A683712}"/>
          </ac:spMkLst>
        </pc:spChg>
        <pc:spChg chg="add del mod ord">
          <ac:chgData name="Billy Couch" userId="8d9a49f4-0324-488f-bc70-f6c5ae30ae7d" providerId="ADAL" clId="{95AEE19F-2D8C-4AD2-90BA-D3FA18F23454}" dt="2022-07-14T13:58:12.632" v="1472" actId="700"/>
          <ac:spMkLst>
            <pc:docMk/>
            <pc:sldMk cId="1147832448" sldId="271"/>
            <ac:spMk id="8" creationId="{708A4BA6-D7CB-44AA-A06A-A181C040797C}"/>
          </ac:spMkLst>
        </pc:spChg>
        <pc:spChg chg="add del">
          <ac:chgData name="Billy Couch" userId="8d9a49f4-0324-488f-bc70-f6c5ae30ae7d" providerId="ADAL" clId="{95AEE19F-2D8C-4AD2-90BA-D3FA18F23454}" dt="2022-07-13T02:32:21.472" v="771" actId="26606"/>
          <ac:spMkLst>
            <pc:docMk/>
            <pc:sldMk cId="1147832448" sldId="271"/>
            <ac:spMk id="9" creationId="{46C2E80F-49A6-4372-B103-219D417A55ED}"/>
          </ac:spMkLst>
        </pc:spChg>
        <pc:spChg chg="add mod ord">
          <ac:chgData name="Billy Couch" userId="8d9a49f4-0324-488f-bc70-f6c5ae30ae7d" providerId="ADAL" clId="{95AEE19F-2D8C-4AD2-90BA-D3FA18F23454}" dt="2022-07-14T13:58:57.552" v="1474" actId="26606"/>
          <ac:spMkLst>
            <pc:docMk/>
            <pc:sldMk cId="1147832448" sldId="271"/>
            <ac:spMk id="10" creationId="{696703DB-0C47-40F7-9520-98273DE40736}"/>
          </ac:spMkLst>
        </pc:spChg>
        <pc:spChg chg="add del">
          <ac:chgData name="Billy Couch" userId="8d9a49f4-0324-488f-bc70-f6c5ae30ae7d" providerId="ADAL" clId="{95AEE19F-2D8C-4AD2-90BA-D3FA18F23454}" dt="2022-07-13T02:32:29.816" v="773" actId="26606"/>
          <ac:spMkLst>
            <pc:docMk/>
            <pc:sldMk cId="1147832448" sldId="271"/>
            <ac:spMk id="11" creationId="{A5711A0E-A428-4ED1-96CB-33D69FD842E4}"/>
          </ac:spMkLst>
        </pc:spChg>
        <pc:spChg chg="add mod ord">
          <ac:chgData name="Billy Couch" userId="8d9a49f4-0324-488f-bc70-f6c5ae30ae7d" providerId="ADAL" clId="{95AEE19F-2D8C-4AD2-90BA-D3FA18F23454}" dt="2022-07-14T13:58:57.552" v="1474" actId="26606"/>
          <ac:spMkLst>
            <pc:docMk/>
            <pc:sldMk cId="1147832448" sldId="271"/>
            <ac:spMk id="12" creationId="{737D9C7F-C418-4A93-A465-80449FEA082B}"/>
          </ac:spMkLst>
        </pc:spChg>
        <pc:spChg chg="add del">
          <ac:chgData name="Billy Couch" userId="8d9a49f4-0324-488f-bc70-f6c5ae30ae7d" providerId="ADAL" clId="{95AEE19F-2D8C-4AD2-90BA-D3FA18F23454}" dt="2022-07-14T13:58:31.375" v="1473" actId="700"/>
          <ac:spMkLst>
            <pc:docMk/>
            <pc:sldMk cId="1147832448" sldId="271"/>
            <ac:spMk id="13" creationId="{96918796-2918-40D6-BE3A-4600C47FCD42}"/>
          </ac:spMkLst>
        </pc:spChg>
        <pc:spChg chg="add">
          <ac:chgData name="Billy Couch" userId="8d9a49f4-0324-488f-bc70-f6c5ae30ae7d" providerId="ADAL" clId="{95AEE19F-2D8C-4AD2-90BA-D3FA18F23454}" dt="2022-07-14T13:58:57.552" v="1474" actId="26606"/>
          <ac:spMkLst>
            <pc:docMk/>
            <pc:sldMk cId="1147832448" sldId="271"/>
            <ac:spMk id="17" creationId="{4C608BEB-860E-4094-8511-78603564A75E}"/>
          </ac:spMkLst>
        </pc:spChg>
        <pc:graphicFrameChg chg="add del mod">
          <ac:chgData name="Billy Couch" userId="8d9a49f4-0324-488f-bc70-f6c5ae30ae7d" providerId="ADAL" clId="{95AEE19F-2D8C-4AD2-90BA-D3FA18F23454}" dt="2022-07-14T13:57:08.721" v="1411" actId="478"/>
          <ac:graphicFrameMkLst>
            <pc:docMk/>
            <pc:sldMk cId="1147832448" sldId="271"/>
            <ac:graphicFrameMk id="4" creationId="{B595BF10-400B-489C-BDB4-88F88EC5EACF}"/>
          </ac:graphicFrameMkLst>
        </pc:graphicFrameChg>
        <pc:cxnChg chg="add">
          <ac:chgData name="Billy Couch" userId="8d9a49f4-0324-488f-bc70-f6c5ae30ae7d" providerId="ADAL" clId="{95AEE19F-2D8C-4AD2-90BA-D3FA18F23454}" dt="2022-07-14T13:58:57.552" v="1474" actId="26606"/>
          <ac:cxnSpMkLst>
            <pc:docMk/>
            <pc:sldMk cId="1147832448" sldId="271"/>
            <ac:cxnSpMk id="19" creationId="{1F16A8D4-FE87-4604-88B2-394B5D1EB437}"/>
          </ac:cxnSpMkLst>
        </pc:cxnChg>
      </pc:sldChg>
      <pc:sldChg chg="addSp delSp modSp new del mod ord setBg delDesignElem modNotes">
        <pc:chgData name="Billy Couch" userId="8d9a49f4-0324-488f-bc70-f6c5ae30ae7d" providerId="ADAL" clId="{95AEE19F-2D8C-4AD2-90BA-D3FA18F23454}" dt="2022-08-23T03:19:27.543" v="9044" actId="47"/>
        <pc:sldMkLst>
          <pc:docMk/>
          <pc:sldMk cId="1207376492" sldId="272"/>
        </pc:sldMkLst>
        <pc:spChg chg="mod">
          <ac:chgData name="Billy Couch" userId="8d9a49f4-0324-488f-bc70-f6c5ae30ae7d" providerId="ADAL" clId="{95AEE19F-2D8C-4AD2-90BA-D3FA18F23454}" dt="2022-07-13T02:32:39.848" v="775" actId="26606"/>
          <ac:spMkLst>
            <pc:docMk/>
            <pc:sldMk cId="1207376492" sldId="272"/>
            <ac:spMk id="2" creationId="{DA913BE9-F3B7-470E-9FC7-8AE7BC3FDCD8}"/>
          </ac:spMkLst>
        </pc:spChg>
        <pc:spChg chg="del">
          <ac:chgData name="Billy Couch" userId="8d9a49f4-0324-488f-bc70-f6c5ae30ae7d" providerId="ADAL" clId="{95AEE19F-2D8C-4AD2-90BA-D3FA18F23454}" dt="2022-07-12T21:10:02.988" v="59"/>
          <ac:spMkLst>
            <pc:docMk/>
            <pc:sldMk cId="1207376492" sldId="272"/>
            <ac:spMk id="3" creationId="{DECA411E-DB50-4331-93AF-39CE1E4ABB1D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207376492" sldId="272"/>
            <ac:spMk id="9" creationId="{96918796-2918-40D6-BE3A-4600C47FCD42}"/>
          </ac:spMkLst>
        </pc:spChg>
        <pc:graphicFrameChg chg="add mod">
          <ac:chgData name="Billy Couch" userId="8d9a49f4-0324-488f-bc70-f6c5ae30ae7d" providerId="ADAL" clId="{95AEE19F-2D8C-4AD2-90BA-D3FA18F23454}" dt="2022-08-23T03:18:57.487" v="9043" actId="113"/>
          <ac:graphicFrameMkLst>
            <pc:docMk/>
            <pc:sldMk cId="1207376492" sldId="272"/>
            <ac:graphicFrameMk id="4" creationId="{478538B0-CC4C-D28C-4B4D-03AA608BC4A7}"/>
          </ac:graphicFrameMkLst>
        </pc:graphicFrameChg>
      </pc:sldChg>
      <pc:sldChg chg="addSp delSp modSp new del mod">
        <pc:chgData name="Billy Couch" userId="8d9a49f4-0324-488f-bc70-f6c5ae30ae7d" providerId="ADAL" clId="{95AEE19F-2D8C-4AD2-90BA-D3FA18F23454}" dt="2022-07-14T13:54:11.575" v="1406" actId="47"/>
        <pc:sldMkLst>
          <pc:docMk/>
          <pc:sldMk cId="1213935968" sldId="273"/>
        </pc:sldMkLst>
        <pc:spChg chg="mod">
          <ac:chgData name="Billy Couch" userId="8d9a49f4-0324-488f-bc70-f6c5ae30ae7d" providerId="ADAL" clId="{95AEE19F-2D8C-4AD2-90BA-D3FA18F23454}" dt="2022-07-14T13:46:53.033" v="1271" actId="122"/>
          <ac:spMkLst>
            <pc:docMk/>
            <pc:sldMk cId="1213935968" sldId="273"/>
            <ac:spMk id="2" creationId="{857755FA-4B2C-4068-897E-AA8E7CD5338B}"/>
          </ac:spMkLst>
        </pc:spChg>
        <pc:spChg chg="del">
          <ac:chgData name="Billy Couch" userId="8d9a49f4-0324-488f-bc70-f6c5ae30ae7d" providerId="ADAL" clId="{95AEE19F-2D8C-4AD2-90BA-D3FA18F23454}" dt="2022-07-14T13:43:29.938" v="1227"/>
          <ac:spMkLst>
            <pc:docMk/>
            <pc:sldMk cId="1213935968" sldId="273"/>
            <ac:spMk id="3" creationId="{8BE2E6E6-48DF-4071-831A-7F2274B62859}"/>
          </ac:spMkLst>
        </pc:spChg>
        <pc:graphicFrameChg chg="add mod">
          <ac:chgData name="Billy Couch" userId="8d9a49f4-0324-488f-bc70-f6c5ae30ae7d" providerId="ADAL" clId="{95AEE19F-2D8C-4AD2-90BA-D3FA18F23454}" dt="2022-07-14T13:50:59.528" v="1274" actId="255"/>
          <ac:graphicFrameMkLst>
            <pc:docMk/>
            <pc:sldMk cId="1213935968" sldId="273"/>
            <ac:graphicFrameMk id="4" creationId="{9CA41143-19CE-FF86-8044-14925707FC21}"/>
          </ac:graphicFrameMkLst>
        </pc:graphicFrameChg>
      </pc:sldChg>
      <pc:sldChg chg="modSp new del mod">
        <pc:chgData name="Billy Couch" userId="8d9a49f4-0324-488f-bc70-f6c5ae30ae7d" providerId="ADAL" clId="{95AEE19F-2D8C-4AD2-90BA-D3FA18F23454}" dt="2022-07-12T21:27:53.667" v="175" actId="47"/>
        <pc:sldMkLst>
          <pc:docMk/>
          <pc:sldMk cId="1580110130" sldId="274"/>
        </pc:sldMkLst>
        <pc:spChg chg="mod">
          <ac:chgData name="Billy Couch" userId="8d9a49f4-0324-488f-bc70-f6c5ae30ae7d" providerId="ADAL" clId="{95AEE19F-2D8C-4AD2-90BA-D3FA18F23454}" dt="2022-07-12T21:16:04.294" v="121" actId="20577"/>
          <ac:spMkLst>
            <pc:docMk/>
            <pc:sldMk cId="1580110130" sldId="274"/>
            <ac:spMk id="2" creationId="{8052EC69-4F43-4EB4-ADA0-5288297DFC78}"/>
          </ac:spMkLst>
        </pc:spChg>
        <pc:spChg chg="mod">
          <ac:chgData name="Billy Couch" userId="8d9a49f4-0324-488f-bc70-f6c5ae30ae7d" providerId="ADAL" clId="{95AEE19F-2D8C-4AD2-90BA-D3FA18F23454}" dt="2022-07-12T21:16:28.268" v="172" actId="20577"/>
          <ac:spMkLst>
            <pc:docMk/>
            <pc:sldMk cId="1580110130" sldId="274"/>
            <ac:spMk id="3" creationId="{E024B881-2F4C-4B08-A164-D14C18965220}"/>
          </ac:spMkLst>
        </pc:spChg>
      </pc:sldChg>
      <pc:sldChg chg="addSp delSp modSp new del mod">
        <pc:chgData name="Billy Couch" userId="8d9a49f4-0324-488f-bc70-f6c5ae30ae7d" providerId="ADAL" clId="{95AEE19F-2D8C-4AD2-90BA-D3FA18F23454}" dt="2022-07-12T21:34:59.717" v="274" actId="47"/>
        <pc:sldMkLst>
          <pc:docMk/>
          <pc:sldMk cId="2376585252" sldId="274"/>
        </pc:sldMkLst>
        <pc:spChg chg="mod">
          <ac:chgData name="Billy Couch" userId="8d9a49f4-0324-488f-bc70-f6c5ae30ae7d" providerId="ADAL" clId="{95AEE19F-2D8C-4AD2-90BA-D3FA18F23454}" dt="2022-07-12T21:34:12.048" v="269" actId="20577"/>
          <ac:spMkLst>
            <pc:docMk/>
            <pc:sldMk cId="2376585252" sldId="274"/>
            <ac:spMk id="2" creationId="{93AA585C-1453-4055-A979-6BE6173D601F}"/>
          </ac:spMkLst>
        </pc:spChg>
        <pc:spChg chg="del">
          <ac:chgData name="Billy Couch" userId="8d9a49f4-0324-488f-bc70-f6c5ae30ae7d" providerId="ADAL" clId="{95AEE19F-2D8C-4AD2-90BA-D3FA18F23454}" dt="2022-07-12T21:34:20.115" v="270"/>
          <ac:spMkLst>
            <pc:docMk/>
            <pc:sldMk cId="2376585252" sldId="274"/>
            <ac:spMk id="3" creationId="{C7D538A6-2999-4E83-A048-09A509B7D2E6}"/>
          </ac:spMkLst>
        </pc:spChg>
        <pc:graphicFrameChg chg="add mod modGraphic">
          <ac:chgData name="Billy Couch" userId="8d9a49f4-0324-488f-bc70-f6c5ae30ae7d" providerId="ADAL" clId="{95AEE19F-2D8C-4AD2-90BA-D3FA18F23454}" dt="2022-07-12T21:34:48.682" v="273" actId="255"/>
          <ac:graphicFrameMkLst>
            <pc:docMk/>
            <pc:sldMk cId="2376585252" sldId="274"/>
            <ac:graphicFrameMk id="4" creationId="{8BE77DAA-A0FF-48DF-BB2B-D05A1306AB7D}"/>
          </ac:graphicFrameMkLst>
        </pc:graphicFrameChg>
      </pc:sldChg>
      <pc:sldChg chg="addSp delSp modSp new del mod setBg delDesignElem">
        <pc:chgData name="Billy Couch" userId="8d9a49f4-0324-488f-bc70-f6c5ae30ae7d" providerId="ADAL" clId="{95AEE19F-2D8C-4AD2-90BA-D3FA18F23454}" dt="2022-08-21T18:18:41.595" v="5707" actId="47"/>
        <pc:sldMkLst>
          <pc:docMk/>
          <pc:sldMk cId="3643417354" sldId="274"/>
        </pc:sldMkLst>
        <pc:spChg chg="mod">
          <ac:chgData name="Billy Couch" userId="8d9a49f4-0324-488f-bc70-f6c5ae30ae7d" providerId="ADAL" clId="{95AEE19F-2D8C-4AD2-90BA-D3FA18F23454}" dt="2022-08-08T21:26:38.504" v="3713" actId="26606"/>
          <ac:spMkLst>
            <pc:docMk/>
            <pc:sldMk cId="3643417354" sldId="274"/>
            <ac:spMk id="2" creationId="{51EBC7AE-1FEB-4314-ABF1-528EA8C5837E}"/>
          </ac:spMkLst>
        </pc:spChg>
        <pc:spChg chg="del">
          <ac:chgData name="Billy Couch" userId="8d9a49f4-0324-488f-bc70-f6c5ae30ae7d" providerId="ADAL" clId="{95AEE19F-2D8C-4AD2-90BA-D3FA18F23454}" dt="2022-07-12T21:35:51.986" v="276"/>
          <ac:spMkLst>
            <pc:docMk/>
            <pc:sldMk cId="3643417354" sldId="274"/>
            <ac:spMk id="3" creationId="{35AAACBB-00B1-442D-AD86-578B1A7E2B2B}"/>
          </ac:spMkLst>
        </pc:spChg>
        <pc:spChg chg="add del">
          <ac:chgData name="Billy Couch" userId="8d9a49f4-0324-488f-bc70-f6c5ae30ae7d" providerId="ADAL" clId="{95AEE19F-2D8C-4AD2-90BA-D3FA18F23454}" dt="2022-07-12T21:39:01.413" v="324" actId="26606"/>
          <ac:spMkLst>
            <pc:docMk/>
            <pc:sldMk cId="3643417354" sldId="274"/>
            <ac:spMk id="9" creationId="{D4771268-CB57-404A-9271-370EB28F6090}"/>
          </ac:spMkLst>
        </pc:spChg>
        <pc:spChg chg="add del">
          <ac:chgData name="Billy Couch" userId="8d9a49f4-0324-488f-bc70-f6c5ae30ae7d" providerId="ADAL" clId="{95AEE19F-2D8C-4AD2-90BA-D3FA18F23454}" dt="2022-07-12T21:39:06.710" v="326" actId="26606"/>
          <ac:spMkLst>
            <pc:docMk/>
            <pc:sldMk cId="3643417354" sldId="274"/>
            <ac:spMk id="11" creationId="{D4771268-CB57-404A-9271-370EB28F6090}"/>
          </ac:spMkLst>
        </pc:spChg>
        <pc:spChg chg="add del">
          <ac:chgData name="Billy Couch" userId="8d9a49f4-0324-488f-bc70-f6c5ae30ae7d" providerId="ADAL" clId="{95AEE19F-2D8C-4AD2-90BA-D3FA18F23454}" dt="2022-07-12T21:39:12.727" v="328" actId="26606"/>
          <ac:spMkLst>
            <pc:docMk/>
            <pc:sldMk cId="3643417354" sldId="274"/>
            <ac:spMk id="13" creationId="{D4771268-CB57-404A-9271-370EB28F6090}"/>
          </ac:spMkLst>
        </pc:spChg>
        <pc:spChg chg="add del">
          <ac:chgData name="Billy Couch" userId="8d9a49f4-0324-488f-bc70-f6c5ae30ae7d" providerId="ADAL" clId="{95AEE19F-2D8C-4AD2-90BA-D3FA18F23454}" dt="2022-08-08T21:26:38.504" v="3713" actId="26606"/>
          <ac:spMkLst>
            <pc:docMk/>
            <pc:sldMk cId="3643417354" sldId="274"/>
            <ac:spMk id="15" creationId="{96918796-2918-40D6-BE3A-4600C47FCD42}"/>
          </ac:spMkLst>
        </pc:spChg>
        <pc:spChg chg="add">
          <ac:chgData name="Billy Couch" userId="8d9a49f4-0324-488f-bc70-f6c5ae30ae7d" providerId="ADAL" clId="{95AEE19F-2D8C-4AD2-90BA-D3FA18F23454}" dt="2022-08-08T21:26:38.504" v="3713" actId="26606"/>
          <ac:spMkLst>
            <pc:docMk/>
            <pc:sldMk cId="3643417354" sldId="274"/>
            <ac:spMk id="20" creationId="{6166C6D1-23AC-49C4-BA07-238E4E9F8CEB}"/>
          </ac:spMkLst>
        </pc:spChg>
        <pc:spChg chg="add">
          <ac:chgData name="Billy Couch" userId="8d9a49f4-0324-488f-bc70-f6c5ae30ae7d" providerId="ADAL" clId="{95AEE19F-2D8C-4AD2-90BA-D3FA18F23454}" dt="2022-08-08T21:26:38.504" v="3713" actId="26606"/>
          <ac:spMkLst>
            <pc:docMk/>
            <pc:sldMk cId="3643417354" sldId="274"/>
            <ac:spMk id="22" creationId="{B775CD93-9DF2-48CB-9F57-1BCA9A46C7FA}"/>
          </ac:spMkLst>
        </pc:spChg>
        <pc:spChg chg="add">
          <ac:chgData name="Billy Couch" userId="8d9a49f4-0324-488f-bc70-f6c5ae30ae7d" providerId="ADAL" clId="{95AEE19F-2D8C-4AD2-90BA-D3FA18F23454}" dt="2022-08-08T21:26:38.504" v="3713" actId="26606"/>
          <ac:spMkLst>
            <pc:docMk/>
            <pc:sldMk cId="3643417354" sldId="274"/>
            <ac:spMk id="24" creationId="{E186B68C-84BC-4A6E-99D1-EE87483C1349}"/>
          </ac:spMkLst>
        </pc:spChg>
        <pc:spChg chg="add">
          <ac:chgData name="Billy Couch" userId="8d9a49f4-0324-488f-bc70-f6c5ae30ae7d" providerId="ADAL" clId="{95AEE19F-2D8C-4AD2-90BA-D3FA18F23454}" dt="2022-08-08T21:26:38.504" v="3713" actId="26606"/>
          <ac:spMkLst>
            <pc:docMk/>
            <pc:sldMk cId="3643417354" sldId="274"/>
            <ac:spMk id="26" creationId="{1C091803-41C2-48E0-9228-5148460C7479}"/>
          </ac:spMkLst>
        </pc:spChg>
        <pc:graphicFrameChg chg="add mod modGraphic">
          <ac:chgData name="Billy Couch" userId="8d9a49f4-0324-488f-bc70-f6c5ae30ae7d" providerId="ADAL" clId="{95AEE19F-2D8C-4AD2-90BA-D3FA18F23454}" dt="2022-08-08T21:26:38.504" v="3713" actId="26606"/>
          <ac:graphicFrameMkLst>
            <pc:docMk/>
            <pc:sldMk cId="3643417354" sldId="274"/>
            <ac:graphicFrameMk id="4" creationId="{5A9A71E6-84F8-4AE0-8B43-1F4CF114918C}"/>
          </ac:graphicFrameMkLst>
        </pc:graphicFrameChg>
      </pc:sldChg>
      <pc:sldChg chg="addSp delSp modSp add mod delDesignElem">
        <pc:chgData name="Billy Couch" userId="8d9a49f4-0324-488f-bc70-f6c5ae30ae7d" providerId="ADAL" clId="{95AEE19F-2D8C-4AD2-90BA-D3FA18F23454}" dt="2022-08-23T20:10:56.770" v="9173" actId="20577"/>
        <pc:sldMkLst>
          <pc:docMk/>
          <pc:sldMk cId="419609927" sldId="275"/>
        </pc:sldMkLst>
        <pc:spChg chg="mod">
          <ac:chgData name="Billy Couch" userId="8d9a49f4-0324-488f-bc70-f6c5ae30ae7d" providerId="ADAL" clId="{95AEE19F-2D8C-4AD2-90BA-D3FA18F23454}" dt="2022-08-08T21:36:40.398" v="3864"/>
          <ac:spMkLst>
            <pc:docMk/>
            <pc:sldMk cId="419609927" sldId="275"/>
            <ac:spMk id="2" creationId="{51EBC7AE-1FEB-4314-ABF1-528EA8C5837E}"/>
          </ac:spMkLst>
        </pc:spChg>
        <pc:spChg chg="add del mod">
          <ac:chgData name="Billy Couch" userId="8d9a49f4-0324-488f-bc70-f6c5ae30ae7d" providerId="ADAL" clId="{95AEE19F-2D8C-4AD2-90BA-D3FA18F23454}" dt="2022-07-12T21:47:07.367" v="382"/>
          <ac:spMkLst>
            <pc:docMk/>
            <pc:sldMk cId="419609927" sldId="275"/>
            <ac:spMk id="5" creationId="{D04EC16E-194F-4FED-B3DD-08DA4CA3A30A}"/>
          </ac:spMkLst>
        </pc:spChg>
        <pc:spChg chg="add del">
          <ac:chgData name="Billy Couch" userId="8d9a49f4-0324-488f-bc70-f6c5ae30ae7d" providerId="ADAL" clId="{95AEE19F-2D8C-4AD2-90BA-D3FA18F23454}" dt="2022-08-08T21:26:50.473" v="3714" actId="26606"/>
          <ac:spMkLst>
            <pc:docMk/>
            <pc:sldMk cId="419609927" sldId="275"/>
            <ac:spMk id="15" creationId="{96918796-2918-40D6-BE3A-4600C47FCD42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419609927" sldId="275"/>
            <ac:spMk id="20" creationId="{6166C6D1-23AC-49C4-BA07-238E4E9F8CEB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419609927" sldId="275"/>
            <ac:spMk id="22" creationId="{B775CD93-9DF2-48CB-9F57-1BCA9A46C7FA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419609927" sldId="275"/>
            <ac:spMk id="24" creationId="{E186B68C-84BC-4A6E-99D1-EE87483C1349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419609927" sldId="275"/>
            <ac:spMk id="26" creationId="{1C091803-41C2-48E0-9228-5148460C7479}"/>
          </ac:spMkLst>
        </pc:spChg>
        <pc:graphicFrameChg chg="del mod modGraphic">
          <ac:chgData name="Billy Couch" userId="8d9a49f4-0324-488f-bc70-f6c5ae30ae7d" providerId="ADAL" clId="{95AEE19F-2D8C-4AD2-90BA-D3FA18F23454}" dt="2022-07-12T21:45:31.602" v="381" actId="478"/>
          <ac:graphicFrameMkLst>
            <pc:docMk/>
            <pc:sldMk cId="419609927" sldId="275"/>
            <ac:graphicFrameMk id="4" creationId="{5A9A71E6-84F8-4AE0-8B43-1F4CF114918C}"/>
          </ac:graphicFrameMkLst>
        </pc:graphicFrameChg>
        <pc:graphicFrameChg chg="add mod modGraphic">
          <ac:chgData name="Billy Couch" userId="8d9a49f4-0324-488f-bc70-f6c5ae30ae7d" providerId="ADAL" clId="{95AEE19F-2D8C-4AD2-90BA-D3FA18F23454}" dt="2022-08-23T20:10:56.770" v="9173" actId="20577"/>
          <ac:graphicFrameMkLst>
            <pc:docMk/>
            <pc:sldMk cId="419609927" sldId="275"/>
            <ac:graphicFrameMk id="6" creationId="{2B97D931-F534-4702-944A-5A2439A65686}"/>
          </ac:graphicFrameMkLst>
        </pc:graphicFrameChg>
      </pc:sldChg>
      <pc:sldChg chg="addSp delSp modSp new mod setBg modClrScheme delDesignElem chgLayout">
        <pc:chgData name="Billy Couch" userId="8d9a49f4-0324-488f-bc70-f6c5ae30ae7d" providerId="ADAL" clId="{95AEE19F-2D8C-4AD2-90BA-D3FA18F23454}" dt="2022-08-22T15:23:40.677" v="8046"/>
        <pc:sldMkLst>
          <pc:docMk/>
          <pc:sldMk cId="154301217" sldId="276"/>
        </pc:sldMkLst>
        <pc:spChg chg="add mod">
          <ac:chgData name="Billy Couch" userId="8d9a49f4-0324-488f-bc70-f6c5ae30ae7d" providerId="ADAL" clId="{95AEE19F-2D8C-4AD2-90BA-D3FA18F23454}" dt="2022-08-22T15:23:16.035" v="8033"/>
          <ac:spMkLst>
            <pc:docMk/>
            <pc:sldMk cId="154301217" sldId="276"/>
            <ac:spMk id="2" creationId="{9970B1E6-5CF0-44FE-9943-3ACF31B0FCF1}"/>
          </ac:spMkLst>
        </pc:spChg>
        <pc:spChg chg="add del mod">
          <ac:chgData name="Billy Couch" userId="8d9a49f4-0324-488f-bc70-f6c5ae30ae7d" providerId="ADAL" clId="{95AEE19F-2D8C-4AD2-90BA-D3FA18F23454}" dt="2022-07-13T02:31:17.718" v="769" actId="26606"/>
          <ac:spMkLst>
            <pc:docMk/>
            <pc:sldMk cId="154301217" sldId="276"/>
            <ac:spMk id="3" creationId="{DD1F5C9F-6574-4C88-94FA-93F28E787AB8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54301217" sldId="276"/>
            <ac:spMk id="9" creationId="{46C2E80F-49A6-4372-B103-219D417A55ED}"/>
          </ac:spMkLst>
        </pc:spChg>
        <pc:spChg chg="add del">
          <ac:chgData name="Billy Couch" userId="8d9a49f4-0324-488f-bc70-f6c5ae30ae7d" providerId="ADAL" clId="{95AEE19F-2D8C-4AD2-90BA-D3FA18F23454}" dt="2022-08-03T18:44:07.057" v="3503" actId="26606"/>
          <ac:spMkLst>
            <pc:docMk/>
            <pc:sldMk cId="154301217" sldId="276"/>
            <ac:spMk id="2055" creationId="{F13C74B1-5B17-4795-BED0-7140497B445A}"/>
          </ac:spMkLst>
        </pc:spChg>
        <pc:spChg chg="add del">
          <ac:chgData name="Billy Couch" userId="8d9a49f4-0324-488f-bc70-f6c5ae30ae7d" providerId="ADAL" clId="{95AEE19F-2D8C-4AD2-90BA-D3FA18F23454}" dt="2022-08-03T18:44:07.057" v="3503" actId="26606"/>
          <ac:spMkLst>
            <pc:docMk/>
            <pc:sldMk cId="154301217" sldId="276"/>
            <ac:spMk id="2057" creationId="{D4974D33-8DC5-464E-8C6D-BE58F0669C17}"/>
          </ac:spMkLst>
        </pc:spChg>
        <pc:graphicFrameChg chg="add mod ord modGraphic">
          <ac:chgData name="Billy Couch" userId="8d9a49f4-0324-488f-bc70-f6c5ae30ae7d" providerId="ADAL" clId="{95AEE19F-2D8C-4AD2-90BA-D3FA18F23454}" dt="2022-08-22T02:42:47.239" v="7839" actId="1036"/>
          <ac:graphicFrameMkLst>
            <pc:docMk/>
            <pc:sldMk cId="154301217" sldId="276"/>
            <ac:graphicFrameMk id="5" creationId="{72256F38-2755-991A-76F5-087314208A82}"/>
          </ac:graphicFrameMkLst>
        </pc:graphicFrameChg>
        <pc:picChg chg="add del mod">
          <ac:chgData name="Billy Couch" userId="8d9a49f4-0324-488f-bc70-f6c5ae30ae7d" providerId="ADAL" clId="{95AEE19F-2D8C-4AD2-90BA-D3FA18F23454}" dt="2022-08-03T18:39:18.737" v="3496" actId="478"/>
          <ac:picMkLst>
            <pc:docMk/>
            <pc:sldMk cId="154301217" sldId="276"/>
            <ac:picMk id="6" creationId="{07D9DE71-AFA2-471A-ADE8-7DA5695F5F2C}"/>
          </ac:picMkLst>
        </pc:picChg>
        <pc:picChg chg="add mod">
          <ac:chgData name="Billy Couch" userId="8d9a49f4-0324-488f-bc70-f6c5ae30ae7d" providerId="ADAL" clId="{95AEE19F-2D8C-4AD2-90BA-D3FA18F23454}" dt="2022-08-03T18:44:07.057" v="3503" actId="26606"/>
          <ac:picMkLst>
            <pc:docMk/>
            <pc:sldMk cId="154301217" sldId="276"/>
            <ac:picMk id="2050" creationId="{E7FD1689-70FF-406D-886F-0C1B162C459E}"/>
          </ac:picMkLst>
        </pc:picChg>
      </pc:sldChg>
      <pc:sldChg chg="addSp delSp modSp new del mod modClrScheme chgLayout">
        <pc:chgData name="Billy Couch" userId="8d9a49f4-0324-488f-bc70-f6c5ae30ae7d" providerId="ADAL" clId="{95AEE19F-2D8C-4AD2-90BA-D3FA18F23454}" dt="2022-07-13T02:22:58.657" v="751" actId="47"/>
        <pc:sldMkLst>
          <pc:docMk/>
          <pc:sldMk cId="3301367639" sldId="277"/>
        </pc:sldMkLst>
        <pc:spChg chg="mod ord">
          <ac:chgData name="Billy Couch" userId="8d9a49f4-0324-488f-bc70-f6c5ae30ae7d" providerId="ADAL" clId="{95AEE19F-2D8C-4AD2-90BA-D3FA18F23454}" dt="2022-07-13T00:54:53.325" v="556" actId="20577"/>
          <ac:spMkLst>
            <pc:docMk/>
            <pc:sldMk cId="3301367639" sldId="277"/>
            <ac:spMk id="2" creationId="{0F5CD2D1-58B5-439E-A81F-984ACEF452AB}"/>
          </ac:spMkLst>
        </pc:spChg>
        <pc:spChg chg="add del mod ord">
          <ac:chgData name="Billy Couch" userId="8d9a49f4-0324-488f-bc70-f6c5ae30ae7d" providerId="ADAL" clId="{95AEE19F-2D8C-4AD2-90BA-D3FA18F23454}" dt="2022-07-13T00:08:38.455" v="472" actId="700"/>
          <ac:spMkLst>
            <pc:docMk/>
            <pc:sldMk cId="3301367639" sldId="277"/>
            <ac:spMk id="3" creationId="{FC890930-73F7-4B89-A8B0-A092B5215E24}"/>
          </ac:spMkLst>
        </pc:spChg>
        <pc:spChg chg="add del mod ord">
          <ac:chgData name="Billy Couch" userId="8d9a49f4-0324-488f-bc70-f6c5ae30ae7d" providerId="ADAL" clId="{95AEE19F-2D8C-4AD2-90BA-D3FA18F23454}" dt="2022-07-13T00:10:50.137" v="475"/>
          <ac:spMkLst>
            <pc:docMk/>
            <pc:sldMk cId="3301367639" sldId="277"/>
            <ac:spMk id="5" creationId="{07D5C8FB-04C4-4ECA-ADC4-8509B7423639}"/>
          </ac:spMkLst>
        </pc:spChg>
        <pc:spChg chg="add del mod ord">
          <ac:chgData name="Billy Couch" userId="8d9a49f4-0324-488f-bc70-f6c5ae30ae7d" providerId="ADAL" clId="{95AEE19F-2D8C-4AD2-90BA-D3FA18F23454}" dt="2022-07-13T00:11:59.674" v="478"/>
          <ac:spMkLst>
            <pc:docMk/>
            <pc:sldMk cId="3301367639" sldId="277"/>
            <ac:spMk id="6" creationId="{BABCA12D-8F13-4D9A-AE38-B5578AD6AB6B}"/>
          </ac:spMkLst>
        </pc:spChg>
        <pc:graphicFrameChg chg="add del mod">
          <ac:chgData name="Billy Couch" userId="8d9a49f4-0324-488f-bc70-f6c5ae30ae7d" providerId="ADAL" clId="{95AEE19F-2D8C-4AD2-90BA-D3FA18F23454}" dt="2022-07-13T00:08:29.645" v="471"/>
          <ac:graphicFrameMkLst>
            <pc:docMk/>
            <pc:sldMk cId="3301367639" sldId="277"/>
            <ac:graphicFrameMk id="4" creationId="{DD02CAE7-79AE-4ADA-8F5E-F52DFE1BD6B7}"/>
          </ac:graphicFrameMkLst>
        </pc:graphicFrameChg>
        <pc:graphicFrameChg chg="add del mod">
          <ac:chgData name="Billy Couch" userId="8d9a49f4-0324-488f-bc70-f6c5ae30ae7d" providerId="ADAL" clId="{95AEE19F-2D8C-4AD2-90BA-D3FA18F23454}" dt="2022-07-13T00:10:45.124" v="474"/>
          <ac:graphicFrameMkLst>
            <pc:docMk/>
            <pc:sldMk cId="3301367639" sldId="277"/>
            <ac:graphicFrameMk id="7" creationId="{A0D892DD-D14F-48F4-948B-231A511423AB}"/>
          </ac:graphicFrameMkLst>
        </pc:graphicFrameChg>
        <pc:graphicFrameChg chg="add mod modGraphic">
          <ac:chgData name="Billy Couch" userId="8d9a49f4-0324-488f-bc70-f6c5ae30ae7d" providerId="ADAL" clId="{95AEE19F-2D8C-4AD2-90BA-D3FA18F23454}" dt="2022-07-13T00:54:23.976" v="548" actId="6549"/>
          <ac:graphicFrameMkLst>
            <pc:docMk/>
            <pc:sldMk cId="3301367639" sldId="277"/>
            <ac:graphicFrameMk id="8" creationId="{51A2FF5D-E1E3-4DB4-A416-300198051DA8}"/>
          </ac:graphicFrameMkLst>
        </pc:graphicFrameChg>
        <pc:graphicFrameChg chg="add mod modGraphic">
          <ac:chgData name="Billy Couch" userId="8d9a49f4-0324-488f-bc70-f6c5ae30ae7d" providerId="ADAL" clId="{95AEE19F-2D8C-4AD2-90BA-D3FA18F23454}" dt="2022-07-13T00:12:15.802" v="481" actId="14100"/>
          <ac:graphicFrameMkLst>
            <pc:docMk/>
            <pc:sldMk cId="3301367639" sldId="277"/>
            <ac:graphicFrameMk id="9" creationId="{916806EB-3D62-4707-9B3B-6BE6109254E5}"/>
          </ac:graphicFrameMkLst>
        </pc:graphicFrameChg>
      </pc:sldChg>
      <pc:sldChg chg="addSp delSp modSp new del mod">
        <pc:chgData name="Billy Couch" userId="8d9a49f4-0324-488f-bc70-f6c5ae30ae7d" providerId="ADAL" clId="{95AEE19F-2D8C-4AD2-90BA-D3FA18F23454}" dt="2022-08-04T13:24:57.854" v="3515" actId="47"/>
        <pc:sldMkLst>
          <pc:docMk/>
          <pc:sldMk cId="3238794361" sldId="278"/>
        </pc:sldMkLst>
        <pc:spChg chg="mod">
          <ac:chgData name="Billy Couch" userId="8d9a49f4-0324-488f-bc70-f6c5ae30ae7d" providerId="ADAL" clId="{95AEE19F-2D8C-4AD2-90BA-D3FA18F23454}" dt="2022-07-19T18:56:39.708" v="2379"/>
          <ac:spMkLst>
            <pc:docMk/>
            <pc:sldMk cId="3238794361" sldId="278"/>
            <ac:spMk id="2" creationId="{D5F405C3-3D2B-4EE7-AC32-B4E8C2EA5FD5}"/>
          </ac:spMkLst>
        </pc:spChg>
        <pc:spChg chg="del">
          <ac:chgData name="Billy Couch" userId="8d9a49f4-0324-488f-bc70-f6c5ae30ae7d" providerId="ADAL" clId="{95AEE19F-2D8C-4AD2-90BA-D3FA18F23454}" dt="2022-07-13T02:17:57.773" v="730"/>
          <ac:spMkLst>
            <pc:docMk/>
            <pc:sldMk cId="3238794361" sldId="278"/>
            <ac:spMk id="3" creationId="{4DADFD52-F256-4567-B12A-3DE6B62F6E3F}"/>
          </ac:spMkLst>
        </pc:spChg>
        <pc:spChg chg="add del">
          <ac:chgData name="Billy Couch" userId="8d9a49f4-0324-488f-bc70-f6c5ae30ae7d" providerId="ADAL" clId="{95AEE19F-2D8C-4AD2-90BA-D3FA18F23454}" dt="2022-07-13T02:20:42.467" v="746"/>
          <ac:spMkLst>
            <pc:docMk/>
            <pc:sldMk cId="3238794361" sldId="278"/>
            <ac:spMk id="4" creationId="{5E719BA5-3881-4986-8C29-591993A0A091}"/>
          </ac:spMkLst>
        </pc:spChg>
        <pc:graphicFrameChg chg="add mod modGraphic">
          <ac:chgData name="Billy Couch" userId="8d9a49f4-0324-488f-bc70-f6c5ae30ae7d" providerId="ADAL" clId="{95AEE19F-2D8C-4AD2-90BA-D3FA18F23454}" dt="2022-07-14T14:36:20.172" v="1761" actId="255"/>
          <ac:graphicFrameMkLst>
            <pc:docMk/>
            <pc:sldMk cId="3238794361" sldId="278"/>
            <ac:graphicFrameMk id="5" creationId="{58F79081-5EA9-4F17-92B0-E1DBB7F9E114}"/>
          </ac:graphicFrameMkLst>
        </pc:graphicFrameChg>
        <pc:graphicFrameChg chg="add del mod modGraphic">
          <ac:chgData name="Billy Couch" userId="8d9a49f4-0324-488f-bc70-f6c5ae30ae7d" providerId="ADAL" clId="{95AEE19F-2D8C-4AD2-90BA-D3FA18F23454}" dt="2022-07-13T02:20:33.749" v="745"/>
          <ac:graphicFrameMkLst>
            <pc:docMk/>
            <pc:sldMk cId="3238794361" sldId="278"/>
            <ac:graphicFrameMk id="6" creationId="{95D8A210-6423-444A-BC06-4D1A6496CBEE}"/>
          </ac:graphicFrameMkLst>
        </pc:graphicFrameChg>
        <pc:graphicFrameChg chg="add mod modGraphic">
          <ac:chgData name="Billy Couch" userId="8d9a49f4-0324-488f-bc70-f6c5ae30ae7d" providerId="ADAL" clId="{95AEE19F-2D8C-4AD2-90BA-D3FA18F23454}" dt="2022-07-14T14:36:33.750" v="1763" actId="255"/>
          <ac:graphicFrameMkLst>
            <pc:docMk/>
            <pc:sldMk cId="3238794361" sldId="278"/>
            <ac:graphicFrameMk id="7" creationId="{7C761332-9E77-46A8-B981-B9F637C61F94}"/>
          </ac:graphicFrameMkLst>
        </pc:graphicFrameChg>
      </pc:sldChg>
      <pc:sldChg chg="modSp add del mod">
        <pc:chgData name="Billy Couch" userId="8d9a49f4-0324-488f-bc70-f6c5ae30ae7d" providerId="ADAL" clId="{95AEE19F-2D8C-4AD2-90BA-D3FA18F23454}" dt="2022-07-14T13:43:19.962" v="1225" actId="47"/>
        <pc:sldMkLst>
          <pc:docMk/>
          <pc:sldMk cId="310214548" sldId="279"/>
        </pc:sldMkLst>
        <pc:graphicFrameChg chg="mod">
          <ac:chgData name="Billy Couch" userId="8d9a49f4-0324-488f-bc70-f6c5ae30ae7d" providerId="ADAL" clId="{95AEE19F-2D8C-4AD2-90BA-D3FA18F23454}" dt="2022-07-14T13:42:58.362" v="1224" actId="1076"/>
          <ac:graphicFrameMkLst>
            <pc:docMk/>
            <pc:sldMk cId="310214548" sldId="279"/>
            <ac:graphicFrameMk id="4" creationId="{B595BF10-400B-489C-BDB4-88F88EC5EACF}"/>
          </ac:graphicFrameMkLst>
        </pc:graphicFrameChg>
      </pc:sldChg>
      <pc:sldChg chg="addSp delSp modSp add del mod delDesignElem">
        <pc:chgData name="Billy Couch" userId="8d9a49f4-0324-488f-bc70-f6c5ae30ae7d" providerId="ADAL" clId="{95AEE19F-2D8C-4AD2-90BA-D3FA18F23454}" dt="2022-08-23T03:06:48.264" v="8952" actId="47"/>
        <pc:sldMkLst>
          <pc:docMk/>
          <pc:sldMk cId="3651908466" sldId="279"/>
        </pc:sldMkLst>
        <pc:spChg chg="mod">
          <ac:chgData name="Billy Couch" userId="8d9a49f4-0324-488f-bc70-f6c5ae30ae7d" providerId="ADAL" clId="{95AEE19F-2D8C-4AD2-90BA-D3FA18F23454}" dt="2022-07-25T18:53:36.131" v="2528" actId="20577"/>
          <ac:spMkLst>
            <pc:docMk/>
            <pc:sldMk cId="3651908466" sldId="279"/>
            <ac:spMk id="2" creationId="{582D7FF6-FF90-449E-908B-B50523F36033}"/>
          </ac:spMkLst>
        </pc:spChg>
        <pc:spChg chg="add del mod">
          <ac:chgData name="Billy Couch" userId="8d9a49f4-0324-488f-bc70-f6c5ae30ae7d" providerId="ADAL" clId="{95AEE19F-2D8C-4AD2-90BA-D3FA18F23454}" dt="2022-07-14T13:52:45.048" v="1279"/>
          <ac:spMkLst>
            <pc:docMk/>
            <pc:sldMk cId="3651908466" sldId="279"/>
            <ac:spMk id="5" creationId="{6ED8D2D4-B6F1-476D-B4A0-148A816481CE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3651908466" sldId="279"/>
            <ac:spMk id="13" creationId="{96918796-2918-40D6-BE3A-4600C47FCD42}"/>
          </ac:spMkLst>
        </pc:spChg>
        <pc:graphicFrameChg chg="del">
          <ac:chgData name="Billy Couch" userId="8d9a49f4-0324-488f-bc70-f6c5ae30ae7d" providerId="ADAL" clId="{95AEE19F-2D8C-4AD2-90BA-D3FA18F23454}" dt="2022-07-14T13:52:10.925" v="1278" actId="478"/>
          <ac:graphicFrameMkLst>
            <pc:docMk/>
            <pc:sldMk cId="3651908466" sldId="279"/>
            <ac:graphicFrameMk id="4" creationId="{B595BF10-400B-489C-BDB4-88F88EC5EACF}"/>
          </ac:graphicFrameMkLst>
        </pc:graphicFrameChg>
        <pc:picChg chg="add mod">
          <ac:chgData name="Billy Couch" userId="8d9a49f4-0324-488f-bc70-f6c5ae30ae7d" providerId="ADAL" clId="{95AEE19F-2D8C-4AD2-90BA-D3FA18F23454}" dt="2022-07-19T22:00:33.130" v="2519" actId="1076"/>
          <ac:picMkLst>
            <pc:docMk/>
            <pc:sldMk cId="3651908466" sldId="279"/>
            <ac:picMk id="6" creationId="{88A8B209-AB06-4227-99D4-EED12C1DAA5E}"/>
          </ac:picMkLst>
        </pc:picChg>
      </pc:sldChg>
      <pc:sldChg chg="addSp delSp modSp add del mod delDesignElem">
        <pc:chgData name="Billy Couch" userId="8d9a49f4-0324-488f-bc70-f6c5ae30ae7d" providerId="ADAL" clId="{95AEE19F-2D8C-4AD2-90BA-D3FA18F23454}" dt="2022-08-23T02:54:56.701" v="8854" actId="47"/>
        <pc:sldMkLst>
          <pc:docMk/>
          <pc:sldMk cId="1394493651" sldId="280"/>
        </pc:sldMkLst>
        <pc:spChg chg="mod">
          <ac:chgData name="Billy Couch" userId="8d9a49f4-0324-488f-bc70-f6c5ae30ae7d" providerId="ADAL" clId="{95AEE19F-2D8C-4AD2-90BA-D3FA18F23454}" dt="2022-07-14T14:28:25.349" v="1587" actId="20577"/>
          <ac:spMkLst>
            <pc:docMk/>
            <pc:sldMk cId="1394493651" sldId="280"/>
            <ac:spMk id="2" creationId="{582D7FF6-FF90-449E-908B-B50523F36033}"/>
          </ac:spMkLst>
        </pc:spChg>
        <pc:spChg chg="add del">
          <ac:chgData name="Billy Couch" userId="8d9a49f4-0324-488f-bc70-f6c5ae30ae7d" providerId="ADAL" clId="{95AEE19F-2D8C-4AD2-90BA-D3FA18F23454}" dt="2022-08-23T02:23:21.526" v="8700" actId="11529"/>
          <ac:spMkLst>
            <pc:docMk/>
            <pc:sldMk cId="1394493651" sldId="280"/>
            <ac:spMk id="3" creationId="{318DC0D5-0E86-46B9-BBC8-0578672259A9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394493651" sldId="280"/>
            <ac:spMk id="13" creationId="{96918796-2918-40D6-BE3A-4600C47FCD42}"/>
          </ac:spMkLst>
        </pc:spChg>
        <pc:graphicFrameChg chg="mod">
          <ac:chgData name="Billy Couch" userId="8d9a49f4-0324-488f-bc70-f6c5ae30ae7d" providerId="ADAL" clId="{95AEE19F-2D8C-4AD2-90BA-D3FA18F23454}" dt="2022-08-23T02:53:25.032" v="8850"/>
          <ac:graphicFrameMkLst>
            <pc:docMk/>
            <pc:sldMk cId="1394493651" sldId="280"/>
            <ac:graphicFrameMk id="4" creationId="{B595BF10-400B-489C-BDB4-88F88EC5EACF}"/>
          </ac:graphicFrameMkLst>
        </pc:graphicFrameChg>
      </pc:sldChg>
      <pc:sldChg chg="addSp delSp modSp new del mod setBg delDesignElem">
        <pc:chgData name="Billy Couch" userId="8d9a49f4-0324-488f-bc70-f6c5ae30ae7d" providerId="ADAL" clId="{95AEE19F-2D8C-4AD2-90BA-D3FA18F23454}" dt="2022-08-22T03:42:26.215" v="7912" actId="47"/>
        <pc:sldMkLst>
          <pc:docMk/>
          <pc:sldMk cId="2832669964" sldId="281"/>
        </pc:sldMkLst>
        <pc:spChg chg="mod">
          <ac:chgData name="Billy Couch" userId="8d9a49f4-0324-488f-bc70-f6c5ae30ae7d" providerId="ADAL" clId="{95AEE19F-2D8C-4AD2-90BA-D3FA18F23454}" dt="2022-08-21T17:56:14.304" v="5053" actId="1076"/>
          <ac:spMkLst>
            <pc:docMk/>
            <pc:sldMk cId="2832669964" sldId="281"/>
            <ac:spMk id="2" creationId="{6CF0C8E3-10C9-4EBB-8556-4B9B53250D85}"/>
          </ac:spMkLst>
        </pc:spChg>
        <pc:spChg chg="del mod">
          <ac:chgData name="Billy Couch" userId="8d9a49f4-0324-488f-bc70-f6c5ae30ae7d" providerId="ADAL" clId="{95AEE19F-2D8C-4AD2-90BA-D3FA18F23454}" dt="2022-07-14T20:25:27.096" v="2120" actId="26606"/>
          <ac:spMkLst>
            <pc:docMk/>
            <pc:sldMk cId="2832669964" sldId="281"/>
            <ac:spMk id="3" creationId="{35164BDD-1A0E-41A6-A39D-FDB14C62EA41}"/>
          </ac:spMkLst>
        </pc:spChg>
        <pc:spChg chg="add del">
          <ac:chgData name="Billy Couch" userId="8d9a49f4-0324-488f-bc70-f6c5ae30ae7d" providerId="ADAL" clId="{95AEE19F-2D8C-4AD2-90BA-D3FA18F23454}" dt="2022-08-21T17:55:15.990" v="5012" actId="26606"/>
          <ac:spMkLst>
            <pc:docMk/>
            <pc:sldMk cId="2832669964" sldId="281"/>
            <ac:spMk id="9" creationId="{2B566528-1B12-4246-9431-5C2D7D081168}"/>
          </ac:spMkLst>
        </pc:spChg>
        <pc:spChg chg="add del">
          <ac:chgData name="Billy Couch" userId="8d9a49f4-0324-488f-bc70-f6c5ae30ae7d" providerId="ADAL" clId="{95AEE19F-2D8C-4AD2-90BA-D3FA18F23454}" dt="2022-08-21T17:55:15.990" v="5012" actId="26606"/>
          <ac:spMkLst>
            <pc:docMk/>
            <pc:sldMk cId="2832669964" sldId="281"/>
            <ac:spMk id="11" creationId="{2E80C965-DB6D-4F81-9E9E-B027384D0BD6}"/>
          </ac:spMkLst>
        </pc:spChg>
        <pc:spChg chg="add del">
          <ac:chgData name="Billy Couch" userId="8d9a49f4-0324-488f-bc70-f6c5ae30ae7d" providerId="ADAL" clId="{95AEE19F-2D8C-4AD2-90BA-D3FA18F23454}" dt="2022-08-21T17:55:15.990" v="5012" actId="26606"/>
          <ac:spMkLst>
            <pc:docMk/>
            <pc:sldMk cId="2832669964" sldId="281"/>
            <ac:spMk id="13" creationId="{A580F890-B085-4E95-96AA-55AEBEC5CE6E}"/>
          </ac:spMkLst>
        </pc:spChg>
        <pc:spChg chg="add del">
          <ac:chgData name="Billy Couch" userId="8d9a49f4-0324-488f-bc70-f6c5ae30ae7d" providerId="ADAL" clId="{95AEE19F-2D8C-4AD2-90BA-D3FA18F23454}" dt="2022-08-21T17:55:15.990" v="5012" actId="26606"/>
          <ac:spMkLst>
            <pc:docMk/>
            <pc:sldMk cId="2832669964" sldId="281"/>
            <ac:spMk id="15" creationId="{D3F51FEB-38FB-4F6C-9F7B-2F2AFAB65463}"/>
          </ac:spMkLst>
        </pc:spChg>
        <pc:spChg chg="add del">
          <ac:chgData name="Billy Couch" userId="8d9a49f4-0324-488f-bc70-f6c5ae30ae7d" providerId="ADAL" clId="{95AEE19F-2D8C-4AD2-90BA-D3FA18F23454}" dt="2022-08-21T17:55:15.990" v="5012" actId="26606"/>
          <ac:spMkLst>
            <pc:docMk/>
            <pc:sldMk cId="2832669964" sldId="281"/>
            <ac:spMk id="17" creationId="{1E547BA6-BAE0-43BB-A7CA-60F69CE252F0}"/>
          </ac:spMkLst>
        </pc:spChg>
        <pc:spChg chg="add del">
          <ac:chgData name="Billy Couch" userId="8d9a49f4-0324-488f-bc70-f6c5ae30ae7d" providerId="ADAL" clId="{95AEE19F-2D8C-4AD2-90BA-D3FA18F23454}" dt="2022-08-21T17:55:47.439" v="5052" actId="26606"/>
          <ac:spMkLst>
            <pc:docMk/>
            <pc:sldMk cId="2832669964" sldId="281"/>
            <ac:spMk id="22" creationId="{42285737-90EE-47DC-AC80-8AE156B11969}"/>
          </ac:spMkLst>
        </pc:spChg>
        <pc:spChg chg="add">
          <ac:chgData name="Billy Couch" userId="8d9a49f4-0324-488f-bc70-f6c5ae30ae7d" providerId="ADAL" clId="{95AEE19F-2D8C-4AD2-90BA-D3FA18F23454}" dt="2022-08-21T17:55:47.439" v="5052" actId="26606"/>
          <ac:spMkLst>
            <pc:docMk/>
            <pc:sldMk cId="2832669964" sldId="281"/>
            <ac:spMk id="35" creationId="{42285737-90EE-47DC-AC80-8AE156B11969}"/>
          </ac:spMkLst>
        </pc:spChg>
        <pc:grpChg chg="add del">
          <ac:chgData name="Billy Couch" userId="8d9a49f4-0324-488f-bc70-f6c5ae30ae7d" providerId="ADAL" clId="{95AEE19F-2D8C-4AD2-90BA-D3FA18F23454}" dt="2022-08-21T17:55:47.439" v="5052" actId="26606"/>
          <ac:grpSpMkLst>
            <pc:docMk/>
            <pc:sldMk cId="2832669964" sldId="281"/>
            <ac:grpSpMk id="24" creationId="{B57BDC17-F1B3-455F-BBF1-680AA1F25C06}"/>
          </ac:grpSpMkLst>
        </pc:grpChg>
        <pc:grpChg chg="add">
          <ac:chgData name="Billy Couch" userId="8d9a49f4-0324-488f-bc70-f6c5ae30ae7d" providerId="ADAL" clId="{95AEE19F-2D8C-4AD2-90BA-D3FA18F23454}" dt="2022-08-21T17:55:47.439" v="5052" actId="26606"/>
          <ac:grpSpMkLst>
            <pc:docMk/>
            <pc:sldMk cId="2832669964" sldId="281"/>
            <ac:grpSpMk id="37" creationId="{B57BDC17-F1B3-455F-BBF1-680AA1F25C06}"/>
          </ac:grpSpMkLst>
        </pc:grpChg>
        <pc:graphicFrameChg chg="add mod modGraphic">
          <ac:chgData name="Billy Couch" userId="8d9a49f4-0324-488f-bc70-f6c5ae30ae7d" providerId="ADAL" clId="{95AEE19F-2D8C-4AD2-90BA-D3FA18F23454}" dt="2022-08-21T21:16:00.652" v="7569" actId="478"/>
          <ac:graphicFrameMkLst>
            <pc:docMk/>
            <pc:sldMk cId="2832669964" sldId="281"/>
            <ac:graphicFrameMk id="5" creationId="{4271C9E7-D600-44A1-0B7D-B74DE66FFB74}"/>
          </ac:graphicFrameMkLst>
        </pc:graphicFrameChg>
      </pc:sldChg>
      <pc:sldChg chg="addSp delSp modSp new del mod modNotes">
        <pc:chgData name="Billy Couch" userId="8d9a49f4-0324-488f-bc70-f6c5ae30ae7d" providerId="ADAL" clId="{95AEE19F-2D8C-4AD2-90BA-D3FA18F23454}" dt="2022-07-25T20:13:38.255" v="2942" actId="47"/>
        <pc:sldMkLst>
          <pc:docMk/>
          <pc:sldMk cId="167253994" sldId="282"/>
        </pc:sldMkLst>
        <pc:spChg chg="mod">
          <ac:chgData name="Billy Couch" userId="8d9a49f4-0324-488f-bc70-f6c5ae30ae7d" providerId="ADAL" clId="{95AEE19F-2D8C-4AD2-90BA-D3FA18F23454}" dt="2022-07-19T18:56:39.708" v="2379"/>
          <ac:spMkLst>
            <pc:docMk/>
            <pc:sldMk cId="167253994" sldId="282"/>
            <ac:spMk id="2" creationId="{D1738133-3471-4CF2-825C-ACD77148BD8D}"/>
          </ac:spMkLst>
        </pc:spChg>
        <pc:spChg chg="del">
          <ac:chgData name="Billy Couch" userId="8d9a49f4-0324-488f-bc70-f6c5ae30ae7d" providerId="ADAL" clId="{95AEE19F-2D8C-4AD2-90BA-D3FA18F23454}" dt="2022-07-19T17:45:39.332" v="2123" actId="1957"/>
          <ac:spMkLst>
            <pc:docMk/>
            <pc:sldMk cId="167253994" sldId="282"/>
            <ac:spMk id="3" creationId="{FEEA4994-85C9-4566-9238-12EC34734A7E}"/>
          </ac:spMkLst>
        </pc:spChg>
        <pc:graphicFrameChg chg="mod">
          <ac:chgData name="Billy Couch" userId="8d9a49f4-0324-488f-bc70-f6c5ae30ae7d" providerId="ADAL" clId="{95AEE19F-2D8C-4AD2-90BA-D3FA18F23454}" dt="2022-07-25T19:24:15.151" v="2648"/>
          <ac:graphicFrameMkLst>
            <pc:docMk/>
            <pc:sldMk cId="167253994" sldId="282"/>
            <ac:graphicFrameMk id="4" creationId="{0D475CA9-681B-4415-BC61-4B5039C855A8}"/>
          </ac:graphicFrameMkLst>
        </pc:graphicFrameChg>
        <pc:graphicFrameChg chg="add mod">
          <ac:chgData name="Billy Couch" userId="8d9a49f4-0324-488f-bc70-f6c5ae30ae7d" providerId="ADAL" clId="{95AEE19F-2D8C-4AD2-90BA-D3FA18F23454}" dt="2022-07-19T18:56:39.708" v="2379"/>
          <ac:graphicFrameMkLst>
            <pc:docMk/>
            <pc:sldMk cId="167253994" sldId="282"/>
            <ac:graphicFrameMk id="6" creationId="{4F72FC48-A29C-4AAC-A14D-152DD0C9036A}"/>
          </ac:graphicFrameMkLst>
        </pc:graphicFrameChg>
      </pc:sldChg>
      <pc:sldChg chg="addSp delSp modSp new del mod">
        <pc:chgData name="Billy Couch" userId="8d9a49f4-0324-488f-bc70-f6c5ae30ae7d" providerId="ADAL" clId="{95AEE19F-2D8C-4AD2-90BA-D3FA18F23454}" dt="2022-07-25T19:23:51.998" v="2646" actId="47"/>
        <pc:sldMkLst>
          <pc:docMk/>
          <pc:sldMk cId="119418587" sldId="283"/>
        </pc:sldMkLst>
        <pc:spChg chg="mod">
          <ac:chgData name="Billy Couch" userId="8d9a49f4-0324-488f-bc70-f6c5ae30ae7d" providerId="ADAL" clId="{95AEE19F-2D8C-4AD2-90BA-D3FA18F23454}" dt="2022-07-19T18:56:39.708" v="2379"/>
          <ac:spMkLst>
            <pc:docMk/>
            <pc:sldMk cId="119418587" sldId="283"/>
            <ac:spMk id="2" creationId="{E1E7C672-94F9-46AC-AC7E-C3F768C7F0E6}"/>
          </ac:spMkLst>
        </pc:spChg>
        <pc:spChg chg="del">
          <ac:chgData name="Billy Couch" userId="8d9a49f4-0324-488f-bc70-f6c5ae30ae7d" providerId="ADAL" clId="{95AEE19F-2D8C-4AD2-90BA-D3FA18F23454}" dt="2022-07-19T18:51:59.277" v="2338"/>
          <ac:spMkLst>
            <pc:docMk/>
            <pc:sldMk cId="119418587" sldId="283"/>
            <ac:spMk id="3" creationId="{F46420B9-D9DB-49C2-A8F8-FC805FB1187D}"/>
          </ac:spMkLst>
        </pc:spChg>
        <pc:graphicFrameChg chg="add mod">
          <ac:chgData name="Billy Couch" userId="8d9a49f4-0324-488f-bc70-f6c5ae30ae7d" providerId="ADAL" clId="{95AEE19F-2D8C-4AD2-90BA-D3FA18F23454}" dt="2022-07-19T22:02:09.461" v="2521"/>
          <ac:graphicFrameMkLst>
            <pc:docMk/>
            <pc:sldMk cId="119418587" sldId="283"/>
            <ac:graphicFrameMk id="4" creationId="{0D475CA9-681B-4415-BC61-4B5039C855A8}"/>
          </ac:graphicFrameMkLst>
        </pc:graphicFrameChg>
      </pc:sldChg>
      <pc:sldChg chg="addSp delSp modSp new del mod">
        <pc:chgData name="Billy Couch" userId="8d9a49f4-0324-488f-bc70-f6c5ae30ae7d" providerId="ADAL" clId="{95AEE19F-2D8C-4AD2-90BA-D3FA18F23454}" dt="2022-07-25T19:37:03.107" v="2824" actId="47"/>
        <pc:sldMkLst>
          <pc:docMk/>
          <pc:sldMk cId="354086475" sldId="284"/>
        </pc:sldMkLst>
        <pc:spChg chg="mod">
          <ac:chgData name="Billy Couch" userId="8d9a49f4-0324-488f-bc70-f6c5ae30ae7d" providerId="ADAL" clId="{95AEE19F-2D8C-4AD2-90BA-D3FA18F23454}" dt="2022-07-25T18:54:40.658" v="2580" actId="122"/>
          <ac:spMkLst>
            <pc:docMk/>
            <pc:sldMk cId="354086475" sldId="284"/>
            <ac:spMk id="2" creationId="{7B6A88DF-21FE-42C7-AA37-CD54030A9060}"/>
          </ac:spMkLst>
        </pc:spChg>
        <pc:spChg chg="del">
          <ac:chgData name="Billy Couch" userId="8d9a49f4-0324-488f-bc70-f6c5ae30ae7d" providerId="ADAL" clId="{95AEE19F-2D8C-4AD2-90BA-D3FA18F23454}" dt="2022-07-25T18:54:02.539" v="2531"/>
          <ac:spMkLst>
            <pc:docMk/>
            <pc:sldMk cId="354086475" sldId="284"/>
            <ac:spMk id="3" creationId="{BD3558CC-50EA-4359-851C-A868BDE03689}"/>
          </ac:spMkLst>
        </pc:spChg>
        <pc:graphicFrameChg chg="add mod">
          <ac:chgData name="Billy Couch" userId="8d9a49f4-0324-488f-bc70-f6c5ae30ae7d" providerId="ADAL" clId="{95AEE19F-2D8C-4AD2-90BA-D3FA18F23454}" dt="2022-07-25T19:30:39.766" v="2796" actId="255"/>
          <ac:graphicFrameMkLst>
            <pc:docMk/>
            <pc:sldMk cId="354086475" sldId="284"/>
            <ac:graphicFrameMk id="4" creationId="{A232DDF1-513F-4A60-A577-E0A8DDF5572F}"/>
          </ac:graphicFrameMkLst>
        </pc:graphicFrameChg>
      </pc:sldChg>
      <pc:sldChg chg="del">
        <pc:chgData name="Billy Couch" userId="8d9a49f4-0324-488f-bc70-f6c5ae30ae7d" providerId="ADAL" clId="{95AEE19F-2D8C-4AD2-90BA-D3FA18F23454}" dt="2022-08-03T16:09:11.433" v="3025" actId="47"/>
        <pc:sldMkLst>
          <pc:docMk/>
          <pc:sldMk cId="1392415370" sldId="284"/>
        </pc:sldMkLst>
      </pc:sldChg>
      <pc:sldChg chg="addSp delSp modSp new del mod">
        <pc:chgData name="Billy Couch" userId="8d9a49f4-0324-488f-bc70-f6c5ae30ae7d" providerId="ADAL" clId="{95AEE19F-2D8C-4AD2-90BA-D3FA18F23454}" dt="2022-07-25T19:23:41.724" v="2645" actId="47"/>
        <pc:sldMkLst>
          <pc:docMk/>
          <pc:sldMk cId="1325448285" sldId="285"/>
        </pc:sldMkLst>
        <pc:spChg chg="mod">
          <ac:chgData name="Billy Couch" userId="8d9a49f4-0324-488f-bc70-f6c5ae30ae7d" providerId="ADAL" clId="{95AEE19F-2D8C-4AD2-90BA-D3FA18F23454}" dt="2022-07-25T19:12:43.037" v="2642" actId="122"/>
          <ac:spMkLst>
            <pc:docMk/>
            <pc:sldMk cId="1325448285" sldId="285"/>
            <ac:spMk id="2" creationId="{3F8AC634-6940-4255-8730-1BCB060F82B1}"/>
          </ac:spMkLst>
        </pc:spChg>
        <pc:spChg chg="del">
          <ac:chgData name="Billy Couch" userId="8d9a49f4-0324-488f-bc70-f6c5ae30ae7d" providerId="ADAL" clId="{95AEE19F-2D8C-4AD2-90BA-D3FA18F23454}" dt="2022-07-25T19:04:13.200" v="2584" actId="1957"/>
          <ac:spMkLst>
            <pc:docMk/>
            <pc:sldMk cId="1325448285" sldId="285"/>
            <ac:spMk id="3" creationId="{936881EA-79B0-4F90-9E41-78D1E97B8C62}"/>
          </ac:spMkLst>
        </pc:spChg>
        <pc:graphicFrameChg chg="add mod">
          <ac:chgData name="Billy Couch" userId="8d9a49f4-0324-488f-bc70-f6c5ae30ae7d" providerId="ADAL" clId="{95AEE19F-2D8C-4AD2-90BA-D3FA18F23454}" dt="2022-07-25T19:13:10.108" v="2644" actId="255"/>
          <ac:graphicFrameMkLst>
            <pc:docMk/>
            <pc:sldMk cId="1325448285" sldId="285"/>
            <ac:graphicFrameMk id="6" creationId="{31C2BB11-FAF2-4596-A863-4F419306EA59}"/>
          </ac:graphicFrameMkLst>
        </pc:graphicFrameChg>
      </pc:sldChg>
      <pc:sldChg chg="addSp delSp modSp new del mod">
        <pc:chgData name="Billy Couch" userId="8d9a49f4-0324-488f-bc70-f6c5ae30ae7d" providerId="ADAL" clId="{95AEE19F-2D8C-4AD2-90BA-D3FA18F23454}" dt="2022-08-03T18:06:40.191" v="3459" actId="47"/>
        <pc:sldMkLst>
          <pc:docMk/>
          <pc:sldMk cId="3148281854" sldId="285"/>
        </pc:sldMkLst>
        <pc:spChg chg="mod">
          <ac:chgData name="Billy Couch" userId="8d9a49f4-0324-488f-bc70-f6c5ae30ae7d" providerId="ADAL" clId="{95AEE19F-2D8C-4AD2-90BA-D3FA18F23454}" dt="2022-07-25T19:25:38.712" v="2695" actId="122"/>
          <ac:spMkLst>
            <pc:docMk/>
            <pc:sldMk cId="3148281854" sldId="285"/>
            <ac:spMk id="2" creationId="{649A107E-7E2D-41DF-83EF-C656367F2D03}"/>
          </ac:spMkLst>
        </pc:spChg>
        <pc:spChg chg="del">
          <ac:chgData name="Billy Couch" userId="8d9a49f4-0324-488f-bc70-f6c5ae30ae7d" providerId="ADAL" clId="{95AEE19F-2D8C-4AD2-90BA-D3FA18F23454}" dt="2022-07-25T19:24:26.913" v="2651"/>
          <ac:spMkLst>
            <pc:docMk/>
            <pc:sldMk cId="3148281854" sldId="285"/>
            <ac:spMk id="3" creationId="{87718A94-F224-48AB-8C86-9A1EB46E0633}"/>
          </ac:spMkLst>
        </pc:spChg>
        <pc:graphicFrameChg chg="add mod">
          <ac:chgData name="Billy Couch" userId="8d9a49f4-0324-488f-bc70-f6c5ae30ae7d" providerId="ADAL" clId="{95AEE19F-2D8C-4AD2-90BA-D3FA18F23454}" dt="2022-07-25T19:27:40.129" v="2702" actId="692"/>
          <ac:graphicFrameMkLst>
            <pc:docMk/>
            <pc:sldMk cId="3148281854" sldId="285"/>
            <ac:graphicFrameMk id="4" creationId="{0D475CA9-681B-4415-BC61-4B5039C855A8}"/>
          </ac:graphicFrameMkLst>
        </pc:graphicFrameChg>
        <pc:graphicFrameChg chg="add mod">
          <ac:chgData name="Billy Couch" userId="8d9a49f4-0324-488f-bc70-f6c5ae30ae7d" providerId="ADAL" clId="{95AEE19F-2D8C-4AD2-90BA-D3FA18F23454}" dt="2022-08-03T18:05:54.373" v="3416" actId="571"/>
          <ac:graphicFrameMkLst>
            <pc:docMk/>
            <pc:sldMk cId="3148281854" sldId="285"/>
            <ac:graphicFrameMk id="5" creationId="{99EADC8C-C27C-4268-B5CA-58FB4BA0AE67}"/>
          </ac:graphicFrameMkLst>
        </pc:graphicFrameChg>
      </pc:sldChg>
      <pc:sldChg chg="addSp delSp modSp new del mod">
        <pc:chgData name="Billy Couch" userId="8d9a49f4-0324-488f-bc70-f6c5ae30ae7d" providerId="ADAL" clId="{95AEE19F-2D8C-4AD2-90BA-D3FA18F23454}" dt="2022-08-03T18:09:02.156" v="3478" actId="47"/>
        <pc:sldMkLst>
          <pc:docMk/>
          <pc:sldMk cId="1903318625" sldId="286"/>
        </pc:sldMkLst>
        <pc:spChg chg="mod">
          <ac:chgData name="Billy Couch" userId="8d9a49f4-0324-488f-bc70-f6c5ae30ae7d" providerId="ADAL" clId="{95AEE19F-2D8C-4AD2-90BA-D3FA18F23454}" dt="2022-07-25T19:29:13.954" v="2774" actId="122"/>
          <ac:spMkLst>
            <pc:docMk/>
            <pc:sldMk cId="1903318625" sldId="286"/>
            <ac:spMk id="2" creationId="{88E69C82-717A-417E-8873-A2030AC1C2E4}"/>
          </ac:spMkLst>
        </pc:spChg>
        <pc:spChg chg="del">
          <ac:chgData name="Billy Couch" userId="8d9a49f4-0324-488f-bc70-f6c5ae30ae7d" providerId="ADAL" clId="{95AEE19F-2D8C-4AD2-90BA-D3FA18F23454}" dt="2022-07-25T19:28:14.058" v="2705"/>
          <ac:spMkLst>
            <pc:docMk/>
            <pc:sldMk cId="1903318625" sldId="286"/>
            <ac:spMk id="3" creationId="{EE6AD668-FC72-4644-A0B0-4AB4DB4D9EE9}"/>
          </ac:spMkLst>
        </pc:spChg>
        <pc:graphicFrameChg chg="add mod">
          <ac:chgData name="Billy Couch" userId="8d9a49f4-0324-488f-bc70-f6c5ae30ae7d" providerId="ADAL" clId="{95AEE19F-2D8C-4AD2-90BA-D3FA18F23454}" dt="2022-07-25T19:29:51.854" v="2778" actId="255"/>
          <ac:graphicFrameMkLst>
            <pc:docMk/>
            <pc:sldMk cId="1903318625" sldId="286"/>
            <ac:graphicFrameMk id="4" creationId="{890572B2-76D0-B1E3-5890-BED963C1FAC4}"/>
          </ac:graphicFrameMkLst>
        </pc:graphicFrameChg>
      </pc:sldChg>
      <pc:sldChg chg="addSp delSp modSp new del mod">
        <pc:chgData name="Billy Couch" userId="8d9a49f4-0324-488f-bc70-f6c5ae30ae7d" providerId="ADAL" clId="{95AEE19F-2D8C-4AD2-90BA-D3FA18F23454}" dt="2022-07-26T14:05:50.433" v="2967" actId="47"/>
        <pc:sldMkLst>
          <pc:docMk/>
          <pc:sldMk cId="2072167729" sldId="287"/>
        </pc:sldMkLst>
        <pc:spChg chg="mod">
          <ac:chgData name="Billy Couch" userId="8d9a49f4-0324-488f-bc70-f6c5ae30ae7d" providerId="ADAL" clId="{95AEE19F-2D8C-4AD2-90BA-D3FA18F23454}" dt="2022-07-25T19:35:48.782" v="2819" actId="122"/>
          <ac:spMkLst>
            <pc:docMk/>
            <pc:sldMk cId="2072167729" sldId="287"/>
            <ac:spMk id="2" creationId="{042D3CD6-85E5-42B2-BD0C-091A7764DF3A}"/>
          </ac:spMkLst>
        </pc:spChg>
        <pc:spChg chg="del">
          <ac:chgData name="Billy Couch" userId="8d9a49f4-0324-488f-bc70-f6c5ae30ae7d" providerId="ADAL" clId="{95AEE19F-2D8C-4AD2-90BA-D3FA18F23454}" dt="2022-07-25T19:34:59.532" v="2799"/>
          <ac:spMkLst>
            <pc:docMk/>
            <pc:sldMk cId="2072167729" sldId="287"/>
            <ac:spMk id="3" creationId="{46D96D9F-4C7F-4BC2-B12C-5DB3FA09E0E2}"/>
          </ac:spMkLst>
        </pc:spChg>
        <pc:graphicFrameChg chg="add mod">
          <ac:chgData name="Billy Couch" userId="8d9a49f4-0324-488f-bc70-f6c5ae30ae7d" providerId="ADAL" clId="{95AEE19F-2D8C-4AD2-90BA-D3FA18F23454}" dt="2022-07-25T19:45:42.347" v="2940" actId="20577"/>
          <ac:graphicFrameMkLst>
            <pc:docMk/>
            <pc:sldMk cId="2072167729" sldId="287"/>
            <ac:graphicFrameMk id="4" creationId="{A232DDF1-513F-4A60-A577-E0A8DDF5572F}"/>
          </ac:graphicFrameMkLst>
        </pc:graphicFrameChg>
      </pc:sldChg>
      <pc:sldChg chg="addSp delSp modSp new del mod">
        <pc:chgData name="Billy Couch" userId="8d9a49f4-0324-488f-bc70-f6c5ae30ae7d" providerId="ADAL" clId="{95AEE19F-2D8C-4AD2-90BA-D3FA18F23454}" dt="2022-07-25T19:46:21.307" v="2941" actId="47"/>
        <pc:sldMkLst>
          <pc:docMk/>
          <pc:sldMk cId="62380526" sldId="288"/>
        </pc:sldMkLst>
        <pc:spChg chg="del">
          <ac:chgData name="Billy Couch" userId="8d9a49f4-0324-488f-bc70-f6c5ae30ae7d" providerId="ADAL" clId="{95AEE19F-2D8C-4AD2-90BA-D3FA18F23454}" dt="2022-07-25T19:43:38.526" v="2880"/>
          <ac:spMkLst>
            <pc:docMk/>
            <pc:sldMk cId="62380526" sldId="288"/>
            <ac:spMk id="3" creationId="{207A9F0E-E712-4918-A664-B80C41E16515}"/>
          </ac:spMkLst>
        </pc:spChg>
        <pc:graphicFrameChg chg="add mod">
          <ac:chgData name="Billy Couch" userId="8d9a49f4-0324-488f-bc70-f6c5ae30ae7d" providerId="ADAL" clId="{95AEE19F-2D8C-4AD2-90BA-D3FA18F23454}" dt="2022-07-25T19:43:38.526" v="2880"/>
          <ac:graphicFrameMkLst>
            <pc:docMk/>
            <pc:sldMk cId="62380526" sldId="288"/>
            <ac:graphicFrameMk id="4" creationId="{A232DDF1-513F-4A60-A577-E0A8DDF5572F}"/>
          </ac:graphicFrameMkLst>
        </pc:graphicFrameChg>
      </pc:sldChg>
      <pc:sldChg chg="addSp delSp modSp new del mod">
        <pc:chgData name="Billy Couch" userId="8d9a49f4-0324-488f-bc70-f6c5ae30ae7d" providerId="ADAL" clId="{95AEE19F-2D8C-4AD2-90BA-D3FA18F23454}" dt="2022-07-25T19:41:34.149" v="2877" actId="47"/>
        <pc:sldMkLst>
          <pc:docMk/>
          <pc:sldMk cId="2374751689" sldId="288"/>
        </pc:sldMkLst>
        <pc:spChg chg="del">
          <ac:chgData name="Billy Couch" userId="8d9a49f4-0324-488f-bc70-f6c5ae30ae7d" providerId="ADAL" clId="{95AEE19F-2D8C-4AD2-90BA-D3FA18F23454}" dt="2022-07-25T19:40:21.991" v="2876"/>
          <ac:spMkLst>
            <pc:docMk/>
            <pc:sldMk cId="2374751689" sldId="288"/>
            <ac:spMk id="3" creationId="{B1269532-204B-4E71-928B-3954D41AE236}"/>
          </ac:spMkLst>
        </pc:spChg>
        <pc:graphicFrameChg chg="add mod">
          <ac:chgData name="Billy Couch" userId="8d9a49f4-0324-488f-bc70-f6c5ae30ae7d" providerId="ADAL" clId="{95AEE19F-2D8C-4AD2-90BA-D3FA18F23454}" dt="2022-07-25T19:40:21.991" v="2876"/>
          <ac:graphicFrameMkLst>
            <pc:docMk/>
            <pc:sldMk cId="2374751689" sldId="288"/>
            <ac:graphicFrameMk id="4" creationId="{A232DDF1-513F-4A60-A577-E0A8DDF5572F}"/>
          </ac:graphicFrameMkLst>
        </pc:graphicFrameChg>
      </pc:sldChg>
      <pc:sldChg chg="addSp delSp modSp new mod">
        <pc:chgData name="Billy Couch" userId="8d9a49f4-0324-488f-bc70-f6c5ae30ae7d" providerId="ADAL" clId="{95AEE19F-2D8C-4AD2-90BA-D3FA18F23454}" dt="2022-08-23T20:30:57.519" v="9277" actId="20577"/>
        <pc:sldMkLst>
          <pc:docMk/>
          <pc:sldMk cId="2692487399" sldId="288"/>
        </pc:sldMkLst>
        <pc:spChg chg="mod">
          <ac:chgData name="Billy Couch" userId="8d9a49f4-0324-488f-bc70-f6c5ae30ae7d" providerId="ADAL" clId="{95AEE19F-2D8C-4AD2-90BA-D3FA18F23454}" dt="2022-08-22T15:25:15.636" v="8053" actId="1076"/>
          <ac:spMkLst>
            <pc:docMk/>
            <pc:sldMk cId="2692487399" sldId="288"/>
            <ac:spMk id="2" creationId="{9EEBE9F1-1456-4D66-8F58-1A70B7A85A64}"/>
          </ac:spMkLst>
        </pc:spChg>
        <pc:spChg chg="del">
          <ac:chgData name="Billy Couch" userId="8d9a49f4-0324-488f-bc70-f6c5ae30ae7d" providerId="ADAL" clId="{95AEE19F-2D8C-4AD2-90BA-D3FA18F23454}" dt="2022-07-26T14:04:38.640" v="2945"/>
          <ac:spMkLst>
            <pc:docMk/>
            <pc:sldMk cId="2692487399" sldId="288"/>
            <ac:spMk id="3" creationId="{EC7BFE80-2E21-422D-9DAA-3E532B57EE15}"/>
          </ac:spMkLst>
        </pc:spChg>
        <pc:graphicFrameChg chg="add mod">
          <ac:chgData name="Billy Couch" userId="8d9a49f4-0324-488f-bc70-f6c5ae30ae7d" providerId="ADAL" clId="{95AEE19F-2D8C-4AD2-90BA-D3FA18F23454}" dt="2022-08-23T20:30:57.519" v="9277" actId="20577"/>
          <ac:graphicFrameMkLst>
            <pc:docMk/>
            <pc:sldMk cId="2692487399" sldId="288"/>
            <ac:graphicFrameMk id="4" creationId="{A232DDF1-513F-4A60-A577-E0A8DDF5572F}"/>
          </ac:graphicFrameMkLst>
        </pc:graphicFrameChg>
      </pc:sldChg>
      <pc:sldChg chg="del delDesignElem">
        <pc:chgData name="Billy Couch" userId="8d9a49f4-0324-488f-bc70-f6c5ae30ae7d" providerId="ADAL" clId="{95AEE19F-2D8C-4AD2-90BA-D3FA18F23454}" dt="2022-08-02T14:14:49.270" v="2977" actId="47"/>
        <pc:sldMkLst>
          <pc:docMk/>
          <pc:sldMk cId="1931342052" sldId="289"/>
        </pc:sldMkLst>
      </pc:sldChg>
      <pc:sldChg chg="del">
        <pc:chgData name="Billy Couch" userId="8d9a49f4-0324-488f-bc70-f6c5ae30ae7d" providerId="ADAL" clId="{95AEE19F-2D8C-4AD2-90BA-D3FA18F23454}" dt="2022-08-03T16:04:36.846" v="3007" actId="47"/>
        <pc:sldMkLst>
          <pc:docMk/>
          <pc:sldMk cId="4145123497" sldId="289"/>
        </pc:sldMkLst>
      </pc:sldChg>
      <pc:sldChg chg="addSp delSp modSp del mod setBg">
        <pc:chgData name="Billy Couch" userId="8d9a49f4-0324-488f-bc70-f6c5ae30ae7d" providerId="ADAL" clId="{95AEE19F-2D8C-4AD2-90BA-D3FA18F23454}" dt="2022-08-03T16:07:15.558" v="3020" actId="47"/>
        <pc:sldMkLst>
          <pc:docMk/>
          <pc:sldMk cId="639155592" sldId="290"/>
        </pc:sldMkLst>
        <pc:spChg chg="add del">
          <ac:chgData name="Billy Couch" userId="8d9a49f4-0324-488f-bc70-f6c5ae30ae7d" providerId="ADAL" clId="{95AEE19F-2D8C-4AD2-90BA-D3FA18F23454}" dt="2022-08-03T16:06:16.211" v="3012" actId="26606"/>
          <ac:spMkLst>
            <pc:docMk/>
            <pc:sldMk cId="639155592" sldId="290"/>
            <ac:spMk id="13" creationId="{AB8C311F-7253-4AED-9701-7FC0708C41C7}"/>
          </ac:spMkLst>
        </pc:spChg>
        <pc:spChg chg="add del">
          <ac:chgData name="Billy Couch" userId="8d9a49f4-0324-488f-bc70-f6c5ae30ae7d" providerId="ADAL" clId="{95AEE19F-2D8C-4AD2-90BA-D3FA18F23454}" dt="2022-08-03T16:06:16.211" v="3012" actId="26606"/>
          <ac:spMkLst>
            <pc:docMk/>
            <pc:sldMk cId="639155592" sldId="290"/>
            <ac:spMk id="15" creationId="{E2384209-CB15-4CDF-9D31-C44FD9A3F20D}"/>
          </ac:spMkLst>
        </pc:spChg>
        <pc:spChg chg="add del">
          <ac:chgData name="Billy Couch" userId="8d9a49f4-0324-488f-bc70-f6c5ae30ae7d" providerId="ADAL" clId="{95AEE19F-2D8C-4AD2-90BA-D3FA18F23454}" dt="2022-08-03T16:06:16.211" v="3012" actId="26606"/>
          <ac:spMkLst>
            <pc:docMk/>
            <pc:sldMk cId="639155592" sldId="290"/>
            <ac:spMk id="17" creationId="{2633B3B5-CC90-43F0-8714-D31D1F3F0209}"/>
          </ac:spMkLst>
        </pc:spChg>
        <pc:spChg chg="add del">
          <ac:chgData name="Billy Couch" userId="8d9a49f4-0324-488f-bc70-f6c5ae30ae7d" providerId="ADAL" clId="{95AEE19F-2D8C-4AD2-90BA-D3FA18F23454}" dt="2022-08-03T16:06:16.211" v="3012" actId="26606"/>
          <ac:spMkLst>
            <pc:docMk/>
            <pc:sldMk cId="639155592" sldId="290"/>
            <ac:spMk id="19" creationId="{A8D57A06-A426-446D-B02C-A2DC6B62E45E}"/>
          </ac:spMkLst>
        </pc:spChg>
        <pc:spChg chg="add del">
          <ac:chgData name="Billy Couch" userId="8d9a49f4-0324-488f-bc70-f6c5ae30ae7d" providerId="ADAL" clId="{95AEE19F-2D8C-4AD2-90BA-D3FA18F23454}" dt="2022-08-03T16:06:23.816" v="3014" actId="26606"/>
          <ac:spMkLst>
            <pc:docMk/>
            <pc:sldMk cId="639155592" sldId="290"/>
            <ac:spMk id="21" creationId="{32BC26D8-82FB-445E-AA49-62A77D7C1EE0}"/>
          </ac:spMkLst>
        </pc:spChg>
        <pc:spChg chg="add del">
          <ac:chgData name="Billy Couch" userId="8d9a49f4-0324-488f-bc70-f6c5ae30ae7d" providerId="ADAL" clId="{95AEE19F-2D8C-4AD2-90BA-D3FA18F23454}" dt="2022-08-03T16:06:23.816" v="3014" actId="26606"/>
          <ac:spMkLst>
            <pc:docMk/>
            <pc:sldMk cId="639155592" sldId="290"/>
            <ac:spMk id="22" creationId="{CB44330D-EA18-4254-AA95-EB49948539B8}"/>
          </ac:spMkLst>
        </pc:spChg>
        <pc:spChg chg="add del">
          <ac:chgData name="Billy Couch" userId="8d9a49f4-0324-488f-bc70-f6c5ae30ae7d" providerId="ADAL" clId="{95AEE19F-2D8C-4AD2-90BA-D3FA18F23454}" dt="2022-08-03T16:06:39.310" v="3018" actId="26606"/>
          <ac:spMkLst>
            <pc:docMk/>
            <pc:sldMk cId="639155592" sldId="290"/>
            <ac:spMk id="23" creationId="{FF9F2414-84E8-453E-B1F3-389FDE8192D9}"/>
          </ac:spMkLst>
        </pc:spChg>
        <pc:spChg chg="add del">
          <ac:chgData name="Billy Couch" userId="8d9a49f4-0324-488f-bc70-f6c5ae30ae7d" providerId="ADAL" clId="{95AEE19F-2D8C-4AD2-90BA-D3FA18F23454}" dt="2022-08-03T16:06:36.108" v="3016" actId="26606"/>
          <ac:spMkLst>
            <pc:docMk/>
            <pc:sldMk cId="639155592" sldId="290"/>
            <ac:spMk id="24" creationId="{AB8C311F-7253-4AED-9701-7FC0708C41C7}"/>
          </ac:spMkLst>
        </pc:spChg>
        <pc:spChg chg="add del">
          <ac:chgData name="Billy Couch" userId="8d9a49f4-0324-488f-bc70-f6c5ae30ae7d" providerId="ADAL" clId="{95AEE19F-2D8C-4AD2-90BA-D3FA18F23454}" dt="2022-08-03T16:06:36.108" v="3016" actId="26606"/>
          <ac:spMkLst>
            <pc:docMk/>
            <pc:sldMk cId="639155592" sldId="290"/>
            <ac:spMk id="25" creationId="{FD073016-B734-483B-8953-5BADEE145112}"/>
          </ac:spMkLst>
        </pc:spChg>
        <pc:spChg chg="add del">
          <ac:chgData name="Billy Couch" userId="8d9a49f4-0324-488f-bc70-f6c5ae30ae7d" providerId="ADAL" clId="{95AEE19F-2D8C-4AD2-90BA-D3FA18F23454}" dt="2022-08-03T16:06:36.108" v="3016" actId="26606"/>
          <ac:spMkLst>
            <pc:docMk/>
            <pc:sldMk cId="639155592" sldId="290"/>
            <ac:spMk id="26" creationId="{90A7EAB6-59D3-4325-8DE6-E0CA4009CE53}"/>
          </ac:spMkLst>
        </pc:spChg>
        <pc:spChg chg="add del">
          <ac:chgData name="Billy Couch" userId="8d9a49f4-0324-488f-bc70-f6c5ae30ae7d" providerId="ADAL" clId="{95AEE19F-2D8C-4AD2-90BA-D3FA18F23454}" dt="2022-08-03T16:06:36.108" v="3016" actId="26606"/>
          <ac:spMkLst>
            <pc:docMk/>
            <pc:sldMk cId="639155592" sldId="290"/>
            <ac:spMk id="27" creationId="{A8D57A06-A426-446D-B02C-A2DC6B62E45E}"/>
          </ac:spMkLst>
        </pc:spChg>
        <pc:spChg chg="add del">
          <ac:chgData name="Billy Couch" userId="8d9a49f4-0324-488f-bc70-f6c5ae30ae7d" providerId="ADAL" clId="{95AEE19F-2D8C-4AD2-90BA-D3FA18F23454}" dt="2022-08-03T16:06:39.310" v="3018" actId="26606"/>
          <ac:spMkLst>
            <pc:docMk/>
            <pc:sldMk cId="639155592" sldId="290"/>
            <ac:spMk id="29" creationId="{F3060C83-F051-4F0E-ABAD-AA0DFC48B218}"/>
          </ac:spMkLst>
        </pc:spChg>
        <pc:spChg chg="add del">
          <ac:chgData name="Billy Couch" userId="8d9a49f4-0324-488f-bc70-f6c5ae30ae7d" providerId="ADAL" clId="{95AEE19F-2D8C-4AD2-90BA-D3FA18F23454}" dt="2022-08-03T16:06:39.310" v="3018" actId="26606"/>
          <ac:spMkLst>
            <pc:docMk/>
            <pc:sldMk cId="639155592" sldId="290"/>
            <ac:spMk id="30" creationId="{83C98ABE-055B-441F-B07E-44F97F083C39}"/>
          </ac:spMkLst>
        </pc:spChg>
        <pc:spChg chg="add del">
          <ac:chgData name="Billy Couch" userId="8d9a49f4-0324-488f-bc70-f6c5ae30ae7d" providerId="ADAL" clId="{95AEE19F-2D8C-4AD2-90BA-D3FA18F23454}" dt="2022-08-03T16:06:39.310" v="3018" actId="26606"/>
          <ac:spMkLst>
            <pc:docMk/>
            <pc:sldMk cId="639155592" sldId="290"/>
            <ac:spMk id="31" creationId="{29FDB030-9B49-4CED-8CCD-4D99382388AC}"/>
          </ac:spMkLst>
        </pc:spChg>
        <pc:spChg chg="add del">
          <ac:chgData name="Billy Couch" userId="8d9a49f4-0324-488f-bc70-f6c5ae30ae7d" providerId="ADAL" clId="{95AEE19F-2D8C-4AD2-90BA-D3FA18F23454}" dt="2022-08-03T16:06:39.310" v="3018" actId="26606"/>
          <ac:spMkLst>
            <pc:docMk/>
            <pc:sldMk cId="639155592" sldId="290"/>
            <ac:spMk id="32" creationId="{3783CA14-24A1-485C-8B30-D6A5D87987AD}"/>
          </ac:spMkLst>
        </pc:spChg>
        <pc:spChg chg="add del">
          <ac:chgData name="Billy Couch" userId="8d9a49f4-0324-488f-bc70-f6c5ae30ae7d" providerId="ADAL" clId="{95AEE19F-2D8C-4AD2-90BA-D3FA18F23454}" dt="2022-08-03T16:06:39.310" v="3018" actId="26606"/>
          <ac:spMkLst>
            <pc:docMk/>
            <pc:sldMk cId="639155592" sldId="290"/>
            <ac:spMk id="33" creationId="{9A97C86A-04D6-40F7-AE84-31AB43E6A846}"/>
          </ac:spMkLst>
        </pc:spChg>
        <pc:spChg chg="add del">
          <ac:chgData name="Billy Couch" userId="8d9a49f4-0324-488f-bc70-f6c5ae30ae7d" providerId="ADAL" clId="{95AEE19F-2D8C-4AD2-90BA-D3FA18F23454}" dt="2022-08-03T16:06:39.310" v="3018" actId="26606"/>
          <ac:spMkLst>
            <pc:docMk/>
            <pc:sldMk cId="639155592" sldId="290"/>
            <ac:spMk id="34" creationId="{3ECA69A1-7536-43AC-85EF-C7106179F5ED}"/>
          </ac:spMkLst>
        </pc:spChg>
        <pc:spChg chg="add">
          <ac:chgData name="Billy Couch" userId="8d9a49f4-0324-488f-bc70-f6c5ae30ae7d" providerId="ADAL" clId="{95AEE19F-2D8C-4AD2-90BA-D3FA18F23454}" dt="2022-08-03T16:06:39.317" v="3019" actId="26606"/>
          <ac:spMkLst>
            <pc:docMk/>
            <pc:sldMk cId="639155592" sldId="290"/>
            <ac:spMk id="36" creationId="{42A4FC2C-047E-45A5-965D-8E1E3BF09BC6}"/>
          </ac:spMkLst>
        </pc:spChg>
        <pc:picChg chg="mod">
          <ac:chgData name="Billy Couch" userId="8d9a49f4-0324-488f-bc70-f6c5ae30ae7d" providerId="ADAL" clId="{95AEE19F-2D8C-4AD2-90BA-D3FA18F23454}" dt="2022-08-03T16:06:39.317" v="3019" actId="26606"/>
          <ac:picMkLst>
            <pc:docMk/>
            <pc:sldMk cId="639155592" sldId="290"/>
            <ac:picMk id="8" creationId="{B70891AA-19CD-0D9D-1A58-7CBF60AD6D48}"/>
          </ac:picMkLst>
        </pc:picChg>
      </pc:sldChg>
      <pc:sldChg chg="addSp delSp modSp new del mod modClrScheme chgLayout">
        <pc:chgData name="Billy Couch" userId="8d9a49f4-0324-488f-bc70-f6c5ae30ae7d" providerId="ADAL" clId="{95AEE19F-2D8C-4AD2-90BA-D3FA18F23454}" dt="2022-08-04T21:07:57.156" v="3525" actId="47"/>
        <pc:sldMkLst>
          <pc:docMk/>
          <pc:sldMk cId="772760989" sldId="291"/>
        </pc:sldMkLst>
        <pc:spChg chg="del">
          <ac:chgData name="Billy Couch" userId="8d9a49f4-0324-488f-bc70-f6c5ae30ae7d" providerId="ADAL" clId="{95AEE19F-2D8C-4AD2-90BA-D3FA18F23454}" dt="2022-08-03T15:59:05.638" v="3003" actId="700"/>
          <ac:spMkLst>
            <pc:docMk/>
            <pc:sldMk cId="772760989" sldId="291"/>
            <ac:spMk id="2" creationId="{7D584796-D08E-4D41-8CB0-9BCA1207D58B}"/>
          </ac:spMkLst>
        </pc:spChg>
        <pc:spChg chg="del">
          <ac:chgData name="Billy Couch" userId="8d9a49f4-0324-488f-bc70-f6c5ae30ae7d" providerId="ADAL" clId="{95AEE19F-2D8C-4AD2-90BA-D3FA18F23454}" dt="2022-08-03T15:58:55.418" v="3002"/>
          <ac:spMkLst>
            <pc:docMk/>
            <pc:sldMk cId="772760989" sldId="291"/>
            <ac:spMk id="3" creationId="{A86598D4-808F-4B0C-9549-C8504F5E96A4}"/>
          </ac:spMkLst>
        </pc:spChg>
        <pc:picChg chg="add del mod ord">
          <ac:chgData name="Billy Couch" userId="8d9a49f4-0324-488f-bc70-f6c5ae30ae7d" providerId="ADAL" clId="{95AEE19F-2D8C-4AD2-90BA-D3FA18F23454}" dt="2022-08-03T21:18:05.793" v="3513" actId="478"/>
          <ac:picMkLst>
            <pc:docMk/>
            <pc:sldMk cId="772760989" sldId="291"/>
            <ac:picMk id="5" creationId="{64BCBAF1-2723-4700-A939-50416DD13D27}"/>
          </ac:picMkLst>
        </pc:picChg>
        <pc:picChg chg="add mod">
          <ac:chgData name="Billy Couch" userId="8d9a49f4-0324-488f-bc70-f6c5ae30ae7d" providerId="ADAL" clId="{95AEE19F-2D8C-4AD2-90BA-D3FA18F23454}" dt="2022-08-03T21:18:09.257" v="3514"/>
          <ac:picMkLst>
            <pc:docMk/>
            <pc:sldMk cId="772760989" sldId="291"/>
            <ac:picMk id="7" creationId="{A8C792D6-CB2D-4CB3-8E3A-B9C07E77C22B}"/>
          </ac:picMkLst>
        </pc:picChg>
      </pc:sldChg>
      <pc:sldChg chg="addSp delSp modSp new del mod modClrScheme chgLayout">
        <pc:chgData name="Billy Couch" userId="8d9a49f4-0324-488f-bc70-f6c5ae30ae7d" providerId="ADAL" clId="{95AEE19F-2D8C-4AD2-90BA-D3FA18F23454}" dt="2022-08-04T21:09:16.607" v="3528" actId="47"/>
        <pc:sldMkLst>
          <pc:docMk/>
          <pc:sldMk cId="1911630368" sldId="292"/>
        </pc:sldMkLst>
        <pc:spChg chg="del">
          <ac:chgData name="Billy Couch" userId="8d9a49f4-0324-488f-bc70-f6c5ae30ae7d" providerId="ADAL" clId="{95AEE19F-2D8C-4AD2-90BA-D3FA18F23454}" dt="2022-08-03T16:05:36.577" v="3009" actId="700"/>
          <ac:spMkLst>
            <pc:docMk/>
            <pc:sldMk cId="1911630368" sldId="292"/>
            <ac:spMk id="2" creationId="{60F20D20-5185-49AE-9546-3E581CD35A6A}"/>
          </ac:spMkLst>
        </pc:spChg>
        <pc:spChg chg="del">
          <ac:chgData name="Billy Couch" userId="8d9a49f4-0324-488f-bc70-f6c5ae30ae7d" providerId="ADAL" clId="{95AEE19F-2D8C-4AD2-90BA-D3FA18F23454}" dt="2022-08-03T16:05:36.577" v="3009" actId="700"/>
          <ac:spMkLst>
            <pc:docMk/>
            <pc:sldMk cId="1911630368" sldId="292"/>
            <ac:spMk id="3" creationId="{48CA86C8-3ECD-45B8-9155-A954C5900552}"/>
          </ac:spMkLst>
        </pc:spChg>
        <pc:spChg chg="del">
          <ac:chgData name="Billy Couch" userId="8d9a49f4-0324-488f-bc70-f6c5ae30ae7d" providerId="ADAL" clId="{95AEE19F-2D8C-4AD2-90BA-D3FA18F23454}" dt="2022-08-03T16:05:36.577" v="3009" actId="700"/>
          <ac:spMkLst>
            <pc:docMk/>
            <pc:sldMk cId="1911630368" sldId="292"/>
            <ac:spMk id="4" creationId="{D71B0196-3098-4145-B2F1-C0F0C176DE82}"/>
          </ac:spMkLst>
        </pc:spChg>
        <pc:picChg chg="add">
          <ac:chgData name="Billy Couch" userId="8d9a49f4-0324-488f-bc70-f6c5ae30ae7d" providerId="ADAL" clId="{95AEE19F-2D8C-4AD2-90BA-D3FA18F23454}" dt="2022-08-04T15:43:34.183" v="3520"/>
          <ac:picMkLst>
            <pc:docMk/>
            <pc:sldMk cId="1911630368" sldId="292"/>
            <ac:picMk id="2" creationId="{F2D8E6AD-CBB3-44A2-91E4-1AA4D9D0D2BE}"/>
          </ac:picMkLst>
        </pc:picChg>
        <pc:picChg chg="add del mod">
          <ac:chgData name="Billy Couch" userId="8d9a49f4-0324-488f-bc70-f6c5ae30ae7d" providerId="ADAL" clId="{95AEE19F-2D8C-4AD2-90BA-D3FA18F23454}" dt="2022-08-04T15:43:29.035" v="3519" actId="478"/>
          <ac:picMkLst>
            <pc:docMk/>
            <pc:sldMk cId="1911630368" sldId="292"/>
            <ac:picMk id="6" creationId="{B853E6EA-B219-4AF1-AA6B-DBF57B95A36C}"/>
          </ac:picMkLst>
        </pc:picChg>
      </pc:sldChg>
      <pc:sldChg chg="addSp delSp modSp new mod setBg setClrOvrMap delDesignElem">
        <pc:chgData name="Billy Couch" userId="8d9a49f4-0324-488f-bc70-f6c5ae30ae7d" providerId="ADAL" clId="{95AEE19F-2D8C-4AD2-90BA-D3FA18F23454}" dt="2022-08-22T15:23:40.677" v="8046"/>
        <pc:sldMkLst>
          <pc:docMk/>
          <pc:sldMk cId="1623722872" sldId="293"/>
        </pc:sldMkLst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623722872" sldId="293"/>
            <ac:spMk id="7" creationId="{32BC26D8-82FB-445E-AA49-62A77D7C1EE0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623722872" sldId="293"/>
            <ac:spMk id="8" creationId="{CB44330D-EA18-4254-AA95-EB49948539B8}"/>
          </ac:spMkLst>
        </pc:spChg>
        <pc:spChg chg="add del">
          <ac:chgData name="Billy Couch" userId="8d9a49f4-0324-488f-bc70-f6c5ae30ae7d" providerId="ADAL" clId="{95AEE19F-2D8C-4AD2-90BA-D3FA18F23454}" dt="2022-08-03T21:17:31.116" v="3509" actId="26606"/>
          <ac:spMkLst>
            <pc:docMk/>
            <pc:sldMk cId="1623722872" sldId="293"/>
            <ac:spMk id="10" creationId="{32BC26D8-82FB-445E-AA49-62A77D7C1EE0}"/>
          </ac:spMkLst>
        </pc:spChg>
        <pc:spChg chg="add del">
          <ac:chgData name="Billy Couch" userId="8d9a49f4-0324-488f-bc70-f6c5ae30ae7d" providerId="ADAL" clId="{95AEE19F-2D8C-4AD2-90BA-D3FA18F23454}" dt="2022-08-03T21:17:31.116" v="3509" actId="26606"/>
          <ac:spMkLst>
            <pc:docMk/>
            <pc:sldMk cId="1623722872" sldId="293"/>
            <ac:spMk id="12" creationId="{CB44330D-EA18-4254-AA95-EB49948539B8}"/>
          </ac:spMkLst>
        </pc:spChg>
        <pc:picChg chg="add del mod">
          <ac:chgData name="Billy Couch" userId="8d9a49f4-0324-488f-bc70-f6c5ae30ae7d" providerId="ADAL" clId="{95AEE19F-2D8C-4AD2-90BA-D3FA18F23454}" dt="2022-08-03T21:16:55.046" v="3506" actId="478"/>
          <ac:picMkLst>
            <pc:docMk/>
            <pc:sldMk cId="1623722872" sldId="293"/>
            <ac:picMk id="3" creationId="{9AD5434E-EA41-4619-BC84-992D2BDB22B2}"/>
          </ac:picMkLst>
        </pc:picChg>
        <pc:picChg chg="add mod">
          <ac:chgData name="Billy Couch" userId="8d9a49f4-0324-488f-bc70-f6c5ae30ae7d" providerId="ADAL" clId="{95AEE19F-2D8C-4AD2-90BA-D3FA18F23454}" dt="2022-08-03T21:17:34.874" v="3512" actId="26606"/>
          <ac:picMkLst>
            <pc:docMk/>
            <pc:sldMk cId="1623722872" sldId="293"/>
            <ac:picMk id="5" creationId="{42480CA4-82B0-47B1-893A-23C4555D7ABC}"/>
          </ac:picMkLst>
        </pc:picChg>
      </pc:sldChg>
      <pc:sldChg chg="addSp delSp modSp add mod delDesignElem">
        <pc:chgData name="Billy Couch" userId="8d9a49f4-0324-488f-bc70-f6c5ae30ae7d" providerId="ADAL" clId="{95AEE19F-2D8C-4AD2-90BA-D3FA18F23454}" dt="2022-08-22T15:23:40.677" v="8046"/>
        <pc:sldMkLst>
          <pc:docMk/>
          <pc:sldMk cId="3018881689" sldId="294"/>
        </pc:sldMkLst>
        <pc:spChg chg="mod">
          <ac:chgData name="Billy Couch" userId="8d9a49f4-0324-488f-bc70-f6c5ae30ae7d" providerId="ADAL" clId="{95AEE19F-2D8C-4AD2-90BA-D3FA18F23454}" dt="2022-08-03T18:06:26.930" v="3458" actId="6549"/>
          <ac:spMkLst>
            <pc:docMk/>
            <pc:sldMk cId="3018881689" sldId="294"/>
            <ac:spMk id="2" creationId="{DA913BE9-F3B7-470E-9FC7-8AE7BC3FDCD8}"/>
          </ac:spMkLst>
        </pc:spChg>
        <pc:spChg chg="add del mod">
          <ac:chgData name="Billy Couch" userId="8d9a49f4-0324-488f-bc70-f6c5ae30ae7d" providerId="ADAL" clId="{95AEE19F-2D8C-4AD2-90BA-D3FA18F23454}" dt="2022-08-03T18:06:05.214" v="3417"/>
          <ac:spMkLst>
            <pc:docMk/>
            <pc:sldMk cId="3018881689" sldId="294"/>
            <ac:spMk id="5" creationId="{C343707F-AF5A-4554-901D-B8840AB9DE37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3018881689" sldId="294"/>
            <ac:spMk id="9" creationId="{96918796-2918-40D6-BE3A-4600C47FCD42}"/>
          </ac:spMkLst>
        </pc:spChg>
        <pc:graphicFrameChg chg="del">
          <ac:chgData name="Billy Couch" userId="8d9a49f4-0324-488f-bc70-f6c5ae30ae7d" providerId="ADAL" clId="{95AEE19F-2D8C-4AD2-90BA-D3FA18F23454}" dt="2022-08-03T18:05:25.453" v="3411" actId="478"/>
          <ac:graphicFrameMkLst>
            <pc:docMk/>
            <pc:sldMk cId="3018881689" sldId="294"/>
            <ac:graphicFrameMk id="4" creationId="{478538B0-CC4C-D28C-4B4D-03AA608BC4A7}"/>
          </ac:graphicFrameMkLst>
        </pc:graphicFrameChg>
        <pc:graphicFrameChg chg="add mod">
          <ac:chgData name="Billy Couch" userId="8d9a49f4-0324-488f-bc70-f6c5ae30ae7d" providerId="ADAL" clId="{95AEE19F-2D8C-4AD2-90BA-D3FA18F23454}" dt="2022-08-22T15:23:40.677" v="8046"/>
          <ac:graphicFrameMkLst>
            <pc:docMk/>
            <pc:sldMk cId="3018881689" sldId="294"/>
            <ac:graphicFrameMk id="7" creationId="{A5205FBA-5F1B-4AD9-95F9-139FBA36397E}"/>
          </ac:graphicFrameMkLst>
        </pc:graphicFrameChg>
      </pc:sldChg>
      <pc:sldChg chg="addSp modSp new del">
        <pc:chgData name="Billy Couch" userId="8d9a49f4-0324-488f-bc70-f6c5ae30ae7d" providerId="ADAL" clId="{95AEE19F-2D8C-4AD2-90BA-D3FA18F23454}" dt="2022-08-03T18:02:04.895" v="3409" actId="47"/>
        <pc:sldMkLst>
          <pc:docMk/>
          <pc:sldMk cId="3500495630" sldId="294"/>
        </pc:sldMkLst>
        <pc:spChg chg="mod">
          <ac:chgData name="Billy Couch" userId="8d9a49f4-0324-488f-bc70-f6c5ae30ae7d" providerId="ADAL" clId="{95AEE19F-2D8C-4AD2-90BA-D3FA18F23454}" dt="2022-08-03T17:32:17.743" v="3031" actId="14100"/>
          <ac:spMkLst>
            <pc:docMk/>
            <pc:sldMk cId="3500495630" sldId="294"/>
            <ac:spMk id="3" creationId="{341EFE0A-D030-4B2F-93BE-E20B5ECE18A9}"/>
          </ac:spMkLst>
        </pc:spChg>
        <pc:picChg chg="add mod">
          <ac:chgData name="Billy Couch" userId="8d9a49f4-0324-488f-bc70-f6c5ae30ae7d" providerId="ADAL" clId="{95AEE19F-2D8C-4AD2-90BA-D3FA18F23454}" dt="2022-08-03T17:32:17.743" v="3031" actId="14100"/>
          <ac:picMkLst>
            <pc:docMk/>
            <pc:sldMk cId="3500495630" sldId="294"/>
            <ac:picMk id="1026" creationId="{B2612A20-6DE2-460E-988D-D28A7DF90E9F}"/>
          </ac:picMkLst>
        </pc:picChg>
      </pc:sldChg>
      <pc:sldChg chg="addSp delSp modSp add mod delDesignElem">
        <pc:chgData name="Billy Couch" userId="8d9a49f4-0324-488f-bc70-f6c5ae30ae7d" providerId="ADAL" clId="{95AEE19F-2D8C-4AD2-90BA-D3FA18F23454}" dt="2022-08-22T15:23:40.677" v="8046"/>
        <pc:sldMkLst>
          <pc:docMk/>
          <pc:sldMk cId="2151478010" sldId="295"/>
        </pc:sldMkLst>
        <pc:spChg chg="mod">
          <ac:chgData name="Billy Couch" userId="8d9a49f4-0324-488f-bc70-f6c5ae30ae7d" providerId="ADAL" clId="{95AEE19F-2D8C-4AD2-90BA-D3FA18F23454}" dt="2022-08-03T18:08:58.615" v="3477" actId="20577"/>
          <ac:spMkLst>
            <pc:docMk/>
            <pc:sldMk cId="2151478010" sldId="295"/>
            <ac:spMk id="2" creationId="{DA913BE9-F3B7-470E-9FC7-8AE7BC3FDCD8}"/>
          </ac:spMkLst>
        </pc:spChg>
        <pc:spChg chg="add del mod">
          <ac:chgData name="Billy Couch" userId="8d9a49f4-0324-488f-bc70-f6c5ae30ae7d" providerId="ADAL" clId="{95AEE19F-2D8C-4AD2-90BA-D3FA18F23454}" dt="2022-08-03T18:08:34.875" v="3462"/>
          <ac:spMkLst>
            <pc:docMk/>
            <pc:sldMk cId="2151478010" sldId="295"/>
            <ac:spMk id="4" creationId="{0142709F-EA84-4984-92E3-F05E7B476B3D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2151478010" sldId="295"/>
            <ac:spMk id="9" creationId="{96918796-2918-40D6-BE3A-4600C47FCD42}"/>
          </ac:spMkLst>
        </pc:spChg>
        <pc:graphicFrameChg chg="del">
          <ac:chgData name="Billy Couch" userId="8d9a49f4-0324-488f-bc70-f6c5ae30ae7d" providerId="ADAL" clId="{95AEE19F-2D8C-4AD2-90BA-D3FA18F23454}" dt="2022-08-03T18:07:08.311" v="3461" actId="478"/>
          <ac:graphicFrameMkLst>
            <pc:docMk/>
            <pc:sldMk cId="2151478010" sldId="295"/>
            <ac:graphicFrameMk id="7" creationId="{A5205FBA-5F1B-4AD9-95F9-139FBA36397E}"/>
          </ac:graphicFrameMkLst>
        </pc:graphicFrameChg>
        <pc:graphicFrameChg chg="add mod">
          <ac:chgData name="Billy Couch" userId="8d9a49f4-0324-488f-bc70-f6c5ae30ae7d" providerId="ADAL" clId="{95AEE19F-2D8C-4AD2-90BA-D3FA18F23454}" dt="2022-08-22T15:23:40.677" v="8046"/>
          <ac:graphicFrameMkLst>
            <pc:docMk/>
            <pc:sldMk cId="2151478010" sldId="295"/>
            <ac:graphicFrameMk id="8" creationId="{3732044B-530E-4C53-B2C2-0B54F2E5D22D}"/>
          </ac:graphicFrameMkLst>
        </pc:graphicFrameChg>
      </pc:sldChg>
      <pc:sldChg chg="addSp delSp add del setBg delDesignElem">
        <pc:chgData name="Billy Couch" userId="8d9a49f4-0324-488f-bc70-f6c5ae30ae7d" providerId="ADAL" clId="{95AEE19F-2D8C-4AD2-90BA-D3FA18F23454}" dt="2022-08-03T18:05:49.446" v="3415"/>
        <pc:sldMkLst>
          <pc:docMk/>
          <pc:sldMk cId="4035127621" sldId="295"/>
        </pc:sldMkLst>
        <pc:spChg chg="add del">
          <ac:chgData name="Billy Couch" userId="8d9a49f4-0324-488f-bc70-f6c5ae30ae7d" providerId="ADAL" clId="{95AEE19F-2D8C-4AD2-90BA-D3FA18F23454}" dt="2022-08-03T18:05:49.446" v="3415"/>
          <ac:spMkLst>
            <pc:docMk/>
            <pc:sldMk cId="4035127621" sldId="295"/>
            <ac:spMk id="9" creationId="{B819A166-7571-4003-A6B8-B62034C3ED30}"/>
          </ac:spMkLst>
        </pc:spChg>
      </pc:sldChg>
      <pc:sldChg chg="addSp modSp new mod">
        <pc:chgData name="Billy Couch" userId="8d9a49f4-0324-488f-bc70-f6c5ae30ae7d" providerId="ADAL" clId="{95AEE19F-2D8C-4AD2-90BA-D3FA18F23454}" dt="2022-08-04T20:02:58.233" v="3524" actId="962"/>
        <pc:sldMkLst>
          <pc:docMk/>
          <pc:sldMk cId="3788232094" sldId="296"/>
        </pc:sldMkLst>
        <pc:picChg chg="add mod">
          <ac:chgData name="Billy Couch" userId="8d9a49f4-0324-488f-bc70-f6c5ae30ae7d" providerId="ADAL" clId="{95AEE19F-2D8C-4AD2-90BA-D3FA18F23454}" dt="2022-08-04T20:02:58.233" v="3524" actId="962"/>
          <ac:picMkLst>
            <pc:docMk/>
            <pc:sldMk cId="3788232094" sldId="296"/>
            <ac:picMk id="3" creationId="{E6678A69-B18E-4306-B3FD-3FDBF4F25F06}"/>
          </ac:picMkLst>
        </pc:picChg>
      </pc:sldChg>
      <pc:sldChg chg="addSp modSp new mod setBg setClrOvrMap">
        <pc:chgData name="Billy Couch" userId="8d9a49f4-0324-488f-bc70-f6c5ae30ae7d" providerId="ADAL" clId="{95AEE19F-2D8C-4AD2-90BA-D3FA18F23454}" dt="2022-08-04T21:09:34.184" v="3530" actId="26606"/>
        <pc:sldMkLst>
          <pc:docMk/>
          <pc:sldMk cId="464600234" sldId="297"/>
        </pc:sldMkLst>
        <pc:picChg chg="add mod">
          <ac:chgData name="Billy Couch" userId="8d9a49f4-0324-488f-bc70-f6c5ae30ae7d" providerId="ADAL" clId="{95AEE19F-2D8C-4AD2-90BA-D3FA18F23454}" dt="2022-08-04T21:09:34.184" v="3530" actId="26606"/>
          <ac:picMkLst>
            <pc:docMk/>
            <pc:sldMk cId="464600234" sldId="297"/>
            <ac:picMk id="2" creationId="{4423FAAA-5063-430C-A411-F2D2E5721BD2}"/>
          </ac:picMkLst>
        </pc:picChg>
      </pc:sldChg>
      <pc:sldChg chg="addSp delSp modSp new mod setBg modClrScheme setClrOvrMap delDesignElem chgLayout">
        <pc:chgData name="Billy Couch" userId="8d9a49f4-0324-488f-bc70-f6c5ae30ae7d" providerId="ADAL" clId="{95AEE19F-2D8C-4AD2-90BA-D3FA18F23454}" dt="2022-08-23T20:13:18.515" v="9234" actId="20577"/>
        <pc:sldMkLst>
          <pc:docMk/>
          <pc:sldMk cId="1885627198" sldId="298"/>
        </pc:sldMkLst>
        <pc:spChg chg="del mod ord">
          <ac:chgData name="Billy Couch" userId="8d9a49f4-0324-488f-bc70-f6c5ae30ae7d" providerId="ADAL" clId="{95AEE19F-2D8C-4AD2-90BA-D3FA18F23454}" dt="2022-08-09T20:11:03.164" v="4016" actId="700"/>
          <ac:spMkLst>
            <pc:docMk/>
            <pc:sldMk cId="1885627198" sldId="298"/>
            <ac:spMk id="2" creationId="{832A667E-2DC7-4A41-AAD9-2703CAB3BE33}"/>
          </ac:spMkLst>
        </pc:spChg>
        <pc:spChg chg="del mod ord">
          <ac:chgData name="Billy Couch" userId="8d9a49f4-0324-488f-bc70-f6c5ae30ae7d" providerId="ADAL" clId="{95AEE19F-2D8C-4AD2-90BA-D3FA18F23454}" dt="2022-08-09T20:11:03.164" v="4016" actId="700"/>
          <ac:spMkLst>
            <pc:docMk/>
            <pc:sldMk cId="1885627198" sldId="298"/>
            <ac:spMk id="3" creationId="{10AD41DF-231F-43E7-8B8F-B05680D1F5BC}"/>
          </ac:spMkLst>
        </pc:spChg>
        <pc:spChg chg="add mod ord">
          <ac:chgData name="Billy Couch" userId="8d9a49f4-0324-488f-bc70-f6c5ae30ae7d" providerId="ADAL" clId="{95AEE19F-2D8C-4AD2-90BA-D3FA18F23454}" dt="2022-08-22T19:48:01.538" v="8380" actId="6549"/>
          <ac:spMkLst>
            <pc:docMk/>
            <pc:sldMk cId="1885627198" sldId="298"/>
            <ac:spMk id="4" creationId="{A15FDEE4-EC5D-438D-9628-58C0C6B40472}"/>
          </ac:spMkLst>
        </pc:spChg>
        <pc:spChg chg="add mod ord">
          <ac:chgData name="Billy Couch" userId="8d9a49f4-0324-488f-bc70-f6c5ae30ae7d" providerId="ADAL" clId="{95AEE19F-2D8C-4AD2-90BA-D3FA18F23454}" dt="2022-08-23T20:13:18.515" v="9234" actId="20577"/>
          <ac:spMkLst>
            <pc:docMk/>
            <pc:sldMk cId="1885627198" sldId="298"/>
            <ac:spMk id="5" creationId="{0994E340-7374-48BC-BCB4-710BFBEAE0D5}"/>
          </ac:spMkLst>
        </pc:spChg>
        <pc:spChg chg="add mod ord">
          <ac:chgData name="Billy Couch" userId="8d9a49f4-0324-488f-bc70-f6c5ae30ae7d" providerId="ADAL" clId="{95AEE19F-2D8C-4AD2-90BA-D3FA18F23454}" dt="2022-08-23T20:12:34.059" v="9225" actId="6549"/>
          <ac:spMkLst>
            <pc:docMk/>
            <pc:sldMk cId="1885627198" sldId="298"/>
            <ac:spMk id="6" creationId="{5753786A-1A32-4DE5-82AE-E457D3E39790}"/>
          </ac:spMkLst>
        </pc:spChg>
        <pc:spChg chg="add del">
          <ac:chgData name="Billy Couch" userId="8d9a49f4-0324-488f-bc70-f6c5ae30ae7d" providerId="ADAL" clId="{95AEE19F-2D8C-4AD2-90BA-D3FA18F23454}" dt="2022-08-21T20:31:34.183" v="7392" actId="26606"/>
          <ac:spMkLst>
            <pc:docMk/>
            <pc:sldMk cId="1885627198" sldId="298"/>
            <ac:spMk id="8" creationId="{4C608BEB-860E-4094-8511-78603564A75E}"/>
          </ac:spMkLst>
        </pc:spChg>
        <pc:spChg chg="add del">
          <ac:chgData name="Billy Couch" userId="8d9a49f4-0324-488f-bc70-f6c5ae30ae7d" providerId="ADAL" clId="{95AEE19F-2D8C-4AD2-90BA-D3FA18F23454}" dt="2022-08-21T18:20:38.985" v="5713" actId="26606"/>
          <ac:spMkLst>
            <pc:docMk/>
            <pc:sldMk cId="1885627198" sldId="298"/>
            <ac:spMk id="11" creationId="{4C608BEB-860E-4094-8511-78603564A75E}"/>
          </ac:spMkLst>
        </pc:spChg>
        <pc:spChg chg="add del">
          <ac:chgData name="Billy Couch" userId="8d9a49f4-0324-488f-bc70-f6c5ae30ae7d" providerId="ADAL" clId="{95AEE19F-2D8C-4AD2-90BA-D3FA18F23454}" dt="2022-08-21T20:32:17.807" v="7395" actId="26606"/>
          <ac:spMkLst>
            <pc:docMk/>
            <pc:sldMk cId="1885627198" sldId="298"/>
            <ac:spMk id="14" creationId="{10F24D38-B79E-44B4-830E-043F45D96DC2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885627198" sldId="298"/>
            <ac:spMk id="21" creationId="{1DE7243B-5109-444B-8FAF-7437C66BC0E9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885627198" sldId="298"/>
            <ac:spMk id="23" creationId="{4C5D6221-DA7B-4611-AA26-7D8E349FDE96}"/>
          </ac:spMkLst>
        </pc:spChg>
        <pc:cxnChg chg="add del">
          <ac:chgData name="Billy Couch" userId="8d9a49f4-0324-488f-bc70-f6c5ae30ae7d" providerId="ADAL" clId="{95AEE19F-2D8C-4AD2-90BA-D3FA18F23454}" dt="2022-08-21T20:31:34.183" v="7392" actId="26606"/>
          <ac:cxnSpMkLst>
            <pc:docMk/>
            <pc:sldMk cId="1885627198" sldId="298"/>
            <ac:cxnSpMk id="9" creationId="{1F16A8D4-FE87-4604-88B2-394B5D1EB437}"/>
          </ac:cxnSpMkLst>
        </pc:cxnChg>
        <pc:cxnChg chg="add del">
          <ac:chgData name="Billy Couch" userId="8d9a49f4-0324-488f-bc70-f6c5ae30ae7d" providerId="ADAL" clId="{95AEE19F-2D8C-4AD2-90BA-D3FA18F23454}" dt="2022-08-21T18:20:38.985" v="5713" actId="26606"/>
          <ac:cxnSpMkLst>
            <pc:docMk/>
            <pc:sldMk cId="1885627198" sldId="298"/>
            <ac:cxnSpMk id="13" creationId="{1F16A8D4-FE87-4604-88B2-394B5D1EB437}"/>
          </ac:cxnSpMkLst>
        </pc:cxnChg>
        <pc:cxnChg chg="add del">
          <ac:chgData name="Billy Couch" userId="8d9a49f4-0324-488f-bc70-f6c5ae30ae7d" providerId="ADAL" clId="{95AEE19F-2D8C-4AD2-90BA-D3FA18F23454}" dt="2022-08-21T20:32:17.807" v="7395" actId="26606"/>
          <ac:cxnSpMkLst>
            <pc:docMk/>
            <pc:sldMk cId="1885627198" sldId="298"/>
            <ac:cxnSpMk id="16" creationId="{FC469874-256B-45B3-A79C-7591B4BA1ECC}"/>
          </ac:cxnSpMkLst>
        </pc:cxnChg>
      </pc:sldChg>
      <pc:sldChg chg="modSp add del mod">
        <pc:chgData name="Billy Couch" userId="8d9a49f4-0324-488f-bc70-f6c5ae30ae7d" providerId="ADAL" clId="{95AEE19F-2D8C-4AD2-90BA-D3FA18F23454}" dt="2022-08-09T22:15:56.949" v="4825" actId="47"/>
        <pc:sldMkLst>
          <pc:docMk/>
          <pc:sldMk cId="4204803335" sldId="299"/>
        </pc:sldMkLst>
        <pc:graphicFrameChg chg="mod modGraphic">
          <ac:chgData name="Billy Couch" userId="8d9a49f4-0324-488f-bc70-f6c5ae30ae7d" providerId="ADAL" clId="{95AEE19F-2D8C-4AD2-90BA-D3FA18F23454}" dt="2022-08-08T21:40:46.738" v="3872" actId="6549"/>
          <ac:graphicFrameMkLst>
            <pc:docMk/>
            <pc:sldMk cId="4204803335" sldId="299"/>
            <ac:graphicFrameMk id="6" creationId="{2B97D931-F534-4702-944A-5A2439A65686}"/>
          </ac:graphicFrameMkLst>
        </pc:graphicFrameChg>
      </pc:sldChg>
      <pc:sldChg chg="modSp add del">
        <pc:chgData name="Billy Couch" userId="8d9a49f4-0324-488f-bc70-f6c5ae30ae7d" providerId="ADAL" clId="{95AEE19F-2D8C-4AD2-90BA-D3FA18F23454}" dt="2022-08-21T18:17:53.766" v="5706" actId="47"/>
        <pc:sldMkLst>
          <pc:docMk/>
          <pc:sldMk cId="314719447" sldId="300"/>
        </pc:sldMkLst>
        <pc:graphicFrameChg chg="mod">
          <ac:chgData name="Billy Couch" userId="8d9a49f4-0324-488f-bc70-f6c5ae30ae7d" providerId="ADAL" clId="{95AEE19F-2D8C-4AD2-90BA-D3FA18F23454}" dt="2022-08-21T18:17:34.590" v="5704"/>
          <ac:graphicFrameMkLst>
            <pc:docMk/>
            <pc:sldMk cId="314719447" sldId="300"/>
            <ac:graphicFrameMk id="5" creationId="{F21B5927-D7A0-1EF8-3499-6774AD554F1F}"/>
          </ac:graphicFrameMkLst>
        </pc:graphicFrameChg>
      </pc:sldChg>
      <pc:sldChg chg="addSp delSp modSp new del mod setBg setClrOvrMap">
        <pc:chgData name="Billy Couch" userId="8d9a49f4-0324-488f-bc70-f6c5ae30ae7d" providerId="ADAL" clId="{95AEE19F-2D8C-4AD2-90BA-D3FA18F23454}" dt="2022-08-09T20:14:34.351" v="4070" actId="47"/>
        <pc:sldMkLst>
          <pc:docMk/>
          <pc:sldMk cId="604780730" sldId="300"/>
        </pc:sldMkLst>
        <pc:spChg chg="mod">
          <ac:chgData name="Billy Couch" userId="8d9a49f4-0324-488f-bc70-f6c5ae30ae7d" providerId="ADAL" clId="{95AEE19F-2D8C-4AD2-90BA-D3FA18F23454}" dt="2022-08-08T21:55:23.365" v="4015" actId="26606"/>
          <ac:spMkLst>
            <pc:docMk/>
            <pc:sldMk cId="604780730" sldId="300"/>
            <ac:spMk id="2" creationId="{9C24FC1C-9A68-465D-A7AD-340D980A1B3B}"/>
          </ac:spMkLst>
        </pc:spChg>
        <pc:spChg chg="add del mod">
          <ac:chgData name="Billy Couch" userId="8d9a49f4-0324-488f-bc70-f6c5ae30ae7d" providerId="ADAL" clId="{95AEE19F-2D8C-4AD2-90BA-D3FA18F23454}" dt="2022-08-08T21:55:23.365" v="4015" actId="26606"/>
          <ac:spMkLst>
            <pc:docMk/>
            <pc:sldMk cId="604780730" sldId="300"/>
            <ac:spMk id="3" creationId="{787DA6D9-1199-43E2-A11F-BFBE5EB09CF3}"/>
          </ac:spMkLst>
        </pc:spChg>
        <pc:spChg chg="add del">
          <ac:chgData name="Billy Couch" userId="8d9a49f4-0324-488f-bc70-f6c5ae30ae7d" providerId="ADAL" clId="{95AEE19F-2D8C-4AD2-90BA-D3FA18F23454}" dt="2022-08-08T21:55:23.365" v="4015" actId="26606"/>
          <ac:spMkLst>
            <pc:docMk/>
            <pc:sldMk cId="604780730" sldId="300"/>
            <ac:spMk id="8" creationId="{DEE2AD96-B495-4E06-9291-B71706F728CB}"/>
          </ac:spMkLst>
        </pc:spChg>
        <pc:spChg chg="add del">
          <ac:chgData name="Billy Couch" userId="8d9a49f4-0324-488f-bc70-f6c5ae30ae7d" providerId="ADAL" clId="{95AEE19F-2D8C-4AD2-90BA-D3FA18F23454}" dt="2022-08-08T21:55:23.365" v="4015" actId="26606"/>
          <ac:spMkLst>
            <pc:docMk/>
            <pc:sldMk cId="604780730" sldId="300"/>
            <ac:spMk id="10" creationId="{53CF6D67-C5A8-4ADD-9E8E-1E38CA1D3166}"/>
          </ac:spMkLst>
        </pc:spChg>
        <pc:spChg chg="add del">
          <ac:chgData name="Billy Couch" userId="8d9a49f4-0324-488f-bc70-f6c5ae30ae7d" providerId="ADAL" clId="{95AEE19F-2D8C-4AD2-90BA-D3FA18F23454}" dt="2022-08-08T21:55:23.365" v="4015" actId="26606"/>
          <ac:spMkLst>
            <pc:docMk/>
            <pc:sldMk cId="604780730" sldId="300"/>
            <ac:spMk id="12" creationId="{86909FA0-B515-4681-B7A8-FA281D133B94}"/>
          </ac:spMkLst>
        </pc:spChg>
        <pc:spChg chg="add del">
          <ac:chgData name="Billy Couch" userId="8d9a49f4-0324-488f-bc70-f6c5ae30ae7d" providerId="ADAL" clId="{95AEE19F-2D8C-4AD2-90BA-D3FA18F23454}" dt="2022-08-08T21:55:23.365" v="4015" actId="26606"/>
          <ac:spMkLst>
            <pc:docMk/>
            <pc:sldMk cId="604780730" sldId="300"/>
            <ac:spMk id="14" creationId="{21C9FE86-FCC3-4A31-AA1C-C882262B7FE7}"/>
          </ac:spMkLst>
        </pc:spChg>
        <pc:spChg chg="add del">
          <ac:chgData name="Billy Couch" userId="8d9a49f4-0324-488f-bc70-f6c5ae30ae7d" providerId="ADAL" clId="{95AEE19F-2D8C-4AD2-90BA-D3FA18F23454}" dt="2022-08-08T21:55:23.365" v="4015" actId="26606"/>
          <ac:spMkLst>
            <pc:docMk/>
            <pc:sldMk cId="604780730" sldId="300"/>
            <ac:spMk id="16" creationId="{7D96243B-ECED-4B71-8E06-AE9A285EAD20}"/>
          </ac:spMkLst>
        </pc:spChg>
        <pc:spChg chg="add del">
          <ac:chgData name="Billy Couch" userId="8d9a49f4-0324-488f-bc70-f6c5ae30ae7d" providerId="ADAL" clId="{95AEE19F-2D8C-4AD2-90BA-D3FA18F23454}" dt="2022-08-08T21:55:23.365" v="4015" actId="26606"/>
          <ac:spMkLst>
            <pc:docMk/>
            <pc:sldMk cId="604780730" sldId="300"/>
            <ac:spMk id="18" creationId="{A09989E4-EFDC-4A90-A633-E0525FB4139E}"/>
          </ac:spMkLst>
        </pc:spChg>
        <pc:spChg chg="add del">
          <ac:chgData name="Billy Couch" userId="8d9a49f4-0324-488f-bc70-f6c5ae30ae7d" providerId="ADAL" clId="{95AEE19F-2D8C-4AD2-90BA-D3FA18F23454}" dt="2022-08-08T21:53:39.483" v="4008" actId="26606"/>
          <ac:spMkLst>
            <pc:docMk/>
            <pc:sldMk cId="604780730" sldId="300"/>
            <ac:spMk id="23" creationId="{09588DA8-065E-4F6F-8EFD-43104AB2E0CF}"/>
          </ac:spMkLst>
        </pc:spChg>
        <pc:spChg chg="add del">
          <ac:chgData name="Billy Couch" userId="8d9a49f4-0324-488f-bc70-f6c5ae30ae7d" providerId="ADAL" clId="{95AEE19F-2D8C-4AD2-90BA-D3FA18F23454}" dt="2022-08-08T21:55:23.349" v="4014" actId="26606"/>
          <ac:spMkLst>
            <pc:docMk/>
            <pc:sldMk cId="604780730" sldId="300"/>
            <ac:spMk id="24" creationId="{0671A8AE-40A1-4631-A6B8-581AFF065482}"/>
          </ac:spMkLst>
        </pc:spChg>
        <pc:spChg chg="add del">
          <ac:chgData name="Billy Couch" userId="8d9a49f4-0324-488f-bc70-f6c5ae30ae7d" providerId="ADAL" clId="{95AEE19F-2D8C-4AD2-90BA-D3FA18F23454}" dt="2022-08-08T21:53:39.483" v="4008" actId="26606"/>
          <ac:spMkLst>
            <pc:docMk/>
            <pc:sldMk cId="604780730" sldId="300"/>
            <ac:spMk id="25" creationId="{C4285719-470E-454C-AF62-8323075F1F5B}"/>
          </ac:spMkLst>
        </pc:spChg>
        <pc:spChg chg="add del">
          <ac:chgData name="Billy Couch" userId="8d9a49f4-0324-488f-bc70-f6c5ae30ae7d" providerId="ADAL" clId="{95AEE19F-2D8C-4AD2-90BA-D3FA18F23454}" dt="2022-08-08T21:55:23.349" v="4014" actId="26606"/>
          <ac:spMkLst>
            <pc:docMk/>
            <pc:sldMk cId="604780730" sldId="300"/>
            <ac:spMk id="26" creationId="{AB58EF07-17C2-48CF-ABB0-EEF1F17CB8F0}"/>
          </ac:spMkLst>
        </pc:spChg>
        <pc:spChg chg="add del">
          <ac:chgData name="Billy Couch" userId="8d9a49f4-0324-488f-bc70-f6c5ae30ae7d" providerId="ADAL" clId="{95AEE19F-2D8C-4AD2-90BA-D3FA18F23454}" dt="2022-08-08T21:53:39.483" v="4008" actId="26606"/>
          <ac:spMkLst>
            <pc:docMk/>
            <pc:sldMk cId="604780730" sldId="300"/>
            <ac:spMk id="27" creationId="{CD9FE4EF-C4D8-49A0-B2FF-81D8DB7D8A24}"/>
          </ac:spMkLst>
        </pc:spChg>
        <pc:spChg chg="add del">
          <ac:chgData name="Billy Couch" userId="8d9a49f4-0324-488f-bc70-f6c5ae30ae7d" providerId="ADAL" clId="{95AEE19F-2D8C-4AD2-90BA-D3FA18F23454}" dt="2022-08-08T21:55:23.349" v="4014" actId="26606"/>
          <ac:spMkLst>
            <pc:docMk/>
            <pc:sldMk cId="604780730" sldId="300"/>
            <ac:spMk id="28" creationId="{AF2F604E-43BE-4DC3-B983-E071523364F8}"/>
          </ac:spMkLst>
        </pc:spChg>
        <pc:spChg chg="add del">
          <ac:chgData name="Billy Couch" userId="8d9a49f4-0324-488f-bc70-f6c5ae30ae7d" providerId="ADAL" clId="{95AEE19F-2D8C-4AD2-90BA-D3FA18F23454}" dt="2022-08-08T21:53:39.483" v="4008" actId="26606"/>
          <ac:spMkLst>
            <pc:docMk/>
            <pc:sldMk cId="604780730" sldId="300"/>
            <ac:spMk id="29" creationId="{4300840D-0A0B-4512-BACA-B439D5B9C57C}"/>
          </ac:spMkLst>
        </pc:spChg>
        <pc:spChg chg="add del">
          <ac:chgData name="Billy Couch" userId="8d9a49f4-0324-488f-bc70-f6c5ae30ae7d" providerId="ADAL" clId="{95AEE19F-2D8C-4AD2-90BA-D3FA18F23454}" dt="2022-08-08T21:55:23.349" v="4014" actId="26606"/>
          <ac:spMkLst>
            <pc:docMk/>
            <pc:sldMk cId="604780730" sldId="300"/>
            <ac:spMk id="30" creationId="{08C9B587-E65E-4B52-B37C-ABEBB6E87928}"/>
          </ac:spMkLst>
        </pc:spChg>
        <pc:spChg chg="add del">
          <ac:chgData name="Billy Couch" userId="8d9a49f4-0324-488f-bc70-f6c5ae30ae7d" providerId="ADAL" clId="{95AEE19F-2D8C-4AD2-90BA-D3FA18F23454}" dt="2022-08-08T21:53:39.483" v="4008" actId="26606"/>
          <ac:spMkLst>
            <pc:docMk/>
            <pc:sldMk cId="604780730" sldId="300"/>
            <ac:spMk id="31" creationId="{D2B78728-A580-49A7-84F9-6EF6F583ADE0}"/>
          </ac:spMkLst>
        </pc:spChg>
        <pc:spChg chg="add">
          <ac:chgData name="Billy Couch" userId="8d9a49f4-0324-488f-bc70-f6c5ae30ae7d" providerId="ADAL" clId="{95AEE19F-2D8C-4AD2-90BA-D3FA18F23454}" dt="2022-08-08T21:55:23.365" v="4015" actId="26606"/>
          <ac:spMkLst>
            <pc:docMk/>
            <pc:sldMk cId="604780730" sldId="300"/>
            <ac:spMk id="32" creationId="{C1DD1A8A-57D5-4A81-AD04-532B043C5611}"/>
          </ac:spMkLst>
        </pc:spChg>
        <pc:spChg chg="add del">
          <ac:chgData name="Billy Couch" userId="8d9a49f4-0324-488f-bc70-f6c5ae30ae7d" providerId="ADAL" clId="{95AEE19F-2D8C-4AD2-90BA-D3FA18F23454}" dt="2022-08-08T21:53:39.483" v="4008" actId="26606"/>
          <ac:spMkLst>
            <pc:docMk/>
            <pc:sldMk cId="604780730" sldId="300"/>
            <ac:spMk id="33" creationId="{38FAA1A1-D861-433F-88FA-1E9D6FD31D11}"/>
          </ac:spMkLst>
        </pc:spChg>
        <pc:spChg chg="add del">
          <ac:chgData name="Billy Couch" userId="8d9a49f4-0324-488f-bc70-f6c5ae30ae7d" providerId="ADAL" clId="{95AEE19F-2D8C-4AD2-90BA-D3FA18F23454}" dt="2022-08-08T21:53:39.483" v="4008" actId="26606"/>
          <ac:spMkLst>
            <pc:docMk/>
            <pc:sldMk cId="604780730" sldId="300"/>
            <ac:spMk id="35" creationId="{8D71EDA1-87BF-4D5D-AB79-F346FD19278A}"/>
          </ac:spMkLst>
        </pc:spChg>
        <pc:spChg chg="add">
          <ac:chgData name="Billy Couch" userId="8d9a49f4-0324-488f-bc70-f6c5ae30ae7d" providerId="ADAL" clId="{95AEE19F-2D8C-4AD2-90BA-D3FA18F23454}" dt="2022-08-08T21:55:23.365" v="4015" actId="26606"/>
          <ac:spMkLst>
            <pc:docMk/>
            <pc:sldMk cId="604780730" sldId="300"/>
            <ac:spMk id="36" creationId="{007891EC-4501-44ED-A8C8-B11B6DB767AB}"/>
          </ac:spMkLst>
        </pc:spChg>
        <pc:spChg chg="add del">
          <ac:chgData name="Billy Couch" userId="8d9a49f4-0324-488f-bc70-f6c5ae30ae7d" providerId="ADAL" clId="{95AEE19F-2D8C-4AD2-90BA-D3FA18F23454}" dt="2022-08-08T21:53:55.440" v="4010" actId="26606"/>
          <ac:spMkLst>
            <pc:docMk/>
            <pc:sldMk cId="604780730" sldId="300"/>
            <ac:spMk id="37" creationId="{5B32A67F-3598-4A13-8552-DA884FFCCE57}"/>
          </ac:spMkLst>
        </pc:spChg>
        <pc:spChg chg="add del">
          <ac:chgData name="Billy Couch" userId="8d9a49f4-0324-488f-bc70-f6c5ae30ae7d" providerId="ADAL" clId="{95AEE19F-2D8C-4AD2-90BA-D3FA18F23454}" dt="2022-08-08T21:53:55.440" v="4010" actId="26606"/>
          <ac:spMkLst>
            <pc:docMk/>
            <pc:sldMk cId="604780730" sldId="300"/>
            <ac:spMk id="38" creationId="{BCC55ACC-A2F6-403C-A3A4-D59B3734D45F}"/>
          </ac:spMkLst>
        </pc:spChg>
        <pc:spChg chg="add del">
          <ac:chgData name="Billy Couch" userId="8d9a49f4-0324-488f-bc70-f6c5ae30ae7d" providerId="ADAL" clId="{95AEE19F-2D8C-4AD2-90BA-D3FA18F23454}" dt="2022-08-08T21:53:55.440" v="4010" actId="26606"/>
          <ac:spMkLst>
            <pc:docMk/>
            <pc:sldMk cId="604780730" sldId="300"/>
            <ac:spMk id="39" creationId="{598EBA13-C937-430B-9523-439FE21096E6}"/>
          </ac:spMkLst>
        </pc:spChg>
        <pc:spChg chg="add del">
          <ac:chgData name="Billy Couch" userId="8d9a49f4-0324-488f-bc70-f6c5ae30ae7d" providerId="ADAL" clId="{95AEE19F-2D8C-4AD2-90BA-D3FA18F23454}" dt="2022-08-08T21:54:48.072" v="4012" actId="26606"/>
          <ac:spMkLst>
            <pc:docMk/>
            <pc:sldMk cId="604780730" sldId="300"/>
            <ac:spMk id="52" creationId="{1E234CF4-802C-4AA1-B540-36C3B838C462}"/>
          </ac:spMkLst>
        </pc:spChg>
        <pc:spChg chg="add del">
          <ac:chgData name="Billy Couch" userId="8d9a49f4-0324-488f-bc70-f6c5ae30ae7d" providerId="ADAL" clId="{95AEE19F-2D8C-4AD2-90BA-D3FA18F23454}" dt="2022-08-08T21:54:48.072" v="4012" actId="26606"/>
          <ac:spMkLst>
            <pc:docMk/>
            <pc:sldMk cId="604780730" sldId="300"/>
            <ac:spMk id="53" creationId="{A5271697-90F1-4A23-8EF2-0179F2EAFACB}"/>
          </ac:spMkLst>
        </pc:spChg>
        <pc:spChg chg="add del">
          <ac:chgData name="Billy Couch" userId="8d9a49f4-0324-488f-bc70-f6c5ae30ae7d" providerId="ADAL" clId="{95AEE19F-2D8C-4AD2-90BA-D3FA18F23454}" dt="2022-08-08T21:54:48.072" v="4012" actId="26606"/>
          <ac:spMkLst>
            <pc:docMk/>
            <pc:sldMk cId="604780730" sldId="300"/>
            <ac:spMk id="54" creationId="{D9F5512A-48E1-4C07-B75E-3CCC517B6804}"/>
          </ac:spMkLst>
        </pc:spChg>
        <pc:spChg chg="add del">
          <ac:chgData name="Billy Couch" userId="8d9a49f4-0324-488f-bc70-f6c5ae30ae7d" providerId="ADAL" clId="{95AEE19F-2D8C-4AD2-90BA-D3FA18F23454}" dt="2022-08-08T21:54:48.072" v="4012" actId="26606"/>
          <ac:spMkLst>
            <pc:docMk/>
            <pc:sldMk cId="604780730" sldId="300"/>
            <ac:spMk id="55" creationId="{9D800584-727A-48CF-8223-244AD9717CAA}"/>
          </ac:spMkLst>
        </pc:spChg>
        <pc:spChg chg="add del">
          <ac:chgData name="Billy Couch" userId="8d9a49f4-0324-488f-bc70-f6c5ae30ae7d" providerId="ADAL" clId="{95AEE19F-2D8C-4AD2-90BA-D3FA18F23454}" dt="2022-08-08T21:54:48.072" v="4012" actId="26606"/>
          <ac:spMkLst>
            <pc:docMk/>
            <pc:sldMk cId="604780730" sldId="300"/>
            <ac:spMk id="62" creationId="{787DA6D9-1199-43E2-A11F-BFBE5EB09CF3}"/>
          </ac:spMkLst>
        </pc:spChg>
        <pc:grpChg chg="add del">
          <ac:chgData name="Billy Couch" userId="8d9a49f4-0324-488f-bc70-f6c5ae30ae7d" providerId="ADAL" clId="{95AEE19F-2D8C-4AD2-90BA-D3FA18F23454}" dt="2022-08-08T21:54:48.072" v="4012" actId="26606"/>
          <ac:grpSpMkLst>
            <pc:docMk/>
            <pc:sldMk cId="604780730" sldId="300"/>
            <ac:grpSpMk id="56" creationId="{B0CED441-B73B-4907-9AF2-614CEAC6A182}"/>
          </ac:grpSpMkLst>
        </pc:grpChg>
        <pc:graphicFrameChg chg="add del mod">
          <ac:chgData name="Billy Couch" userId="8d9a49f4-0324-488f-bc70-f6c5ae30ae7d" providerId="ADAL" clId="{95AEE19F-2D8C-4AD2-90BA-D3FA18F23454}" dt="2022-08-08T21:44:04.200" v="3953" actId="1957"/>
          <ac:graphicFrameMkLst>
            <pc:docMk/>
            <pc:sldMk cId="604780730" sldId="300"/>
            <ac:graphicFrameMk id="6" creationId="{FD41CBFC-4D42-4243-891F-F2B1508B6955}"/>
          </ac:graphicFrameMkLst>
        </pc:graphicFrameChg>
        <pc:graphicFrameChg chg="add del mod modGraphic">
          <ac:chgData name="Billy Couch" userId="8d9a49f4-0324-488f-bc70-f6c5ae30ae7d" providerId="ADAL" clId="{95AEE19F-2D8C-4AD2-90BA-D3FA18F23454}" dt="2022-08-08T21:44:56.326" v="3957" actId="1032"/>
          <ac:graphicFrameMkLst>
            <pc:docMk/>
            <pc:sldMk cId="604780730" sldId="300"/>
            <ac:graphicFrameMk id="7" creationId="{B182B2C6-7BA5-45E1-AF47-ECED7E851B33}"/>
          </ac:graphicFrameMkLst>
        </pc:graphicFrameChg>
        <pc:picChg chg="add del">
          <ac:chgData name="Billy Couch" userId="8d9a49f4-0324-488f-bc70-f6c5ae30ae7d" providerId="ADAL" clId="{95AEE19F-2D8C-4AD2-90BA-D3FA18F23454}" dt="2022-08-08T21:55:23.349" v="4014" actId="26606"/>
          <ac:picMkLst>
            <pc:docMk/>
            <pc:sldMk cId="604780730" sldId="300"/>
            <ac:picMk id="20" creationId="{7B8BFF70-DF74-EEE8-E0B2-842F2527C918}"/>
          </ac:picMkLst>
        </pc:picChg>
        <pc:picChg chg="add del">
          <ac:chgData name="Billy Couch" userId="8d9a49f4-0324-488f-bc70-f6c5ae30ae7d" providerId="ADAL" clId="{95AEE19F-2D8C-4AD2-90BA-D3FA18F23454}" dt="2022-08-08T21:53:55.440" v="4010" actId="26606"/>
          <ac:picMkLst>
            <pc:docMk/>
            <pc:sldMk cId="604780730" sldId="300"/>
            <ac:picMk id="22" creationId="{A86FB3F3-FE00-40C0-8F7D-DE463BEB36F2}"/>
          </ac:picMkLst>
        </pc:picChg>
        <pc:picChg chg="add">
          <ac:chgData name="Billy Couch" userId="8d9a49f4-0324-488f-bc70-f6c5ae30ae7d" providerId="ADAL" clId="{95AEE19F-2D8C-4AD2-90BA-D3FA18F23454}" dt="2022-08-08T21:55:23.365" v="4015" actId="26606"/>
          <ac:picMkLst>
            <pc:docMk/>
            <pc:sldMk cId="604780730" sldId="300"/>
            <ac:picMk id="34" creationId="{F2F2D977-7120-5B3A-475E-F7F0CD86E2DD}"/>
          </ac:picMkLst>
        </pc:picChg>
      </pc:sldChg>
      <pc:sldChg chg="addSp delSp modSp new del mod">
        <pc:chgData name="Billy Couch" userId="8d9a49f4-0324-488f-bc70-f6c5ae30ae7d" providerId="ADAL" clId="{95AEE19F-2D8C-4AD2-90BA-D3FA18F23454}" dt="2022-08-21T17:40:12.249" v="5009" actId="47"/>
        <pc:sldMkLst>
          <pc:docMk/>
          <pc:sldMk cId="968585391" sldId="301"/>
        </pc:sldMkLst>
        <pc:spChg chg="del">
          <ac:chgData name="Billy Couch" userId="8d9a49f4-0324-488f-bc70-f6c5ae30ae7d" providerId="ADAL" clId="{95AEE19F-2D8C-4AD2-90BA-D3FA18F23454}" dt="2022-08-19T01:58:44.333" v="4828" actId="1957"/>
          <ac:spMkLst>
            <pc:docMk/>
            <pc:sldMk cId="968585391" sldId="301"/>
            <ac:spMk id="3" creationId="{E7AB1CBB-BF9F-4FFF-B6E8-E2219D5C2003}"/>
          </ac:spMkLst>
        </pc:spChg>
        <pc:graphicFrameChg chg="add mod">
          <ac:chgData name="Billy Couch" userId="8d9a49f4-0324-488f-bc70-f6c5ae30ae7d" providerId="ADAL" clId="{95AEE19F-2D8C-4AD2-90BA-D3FA18F23454}" dt="2022-08-19T01:58:44.333" v="4828" actId="1957"/>
          <ac:graphicFrameMkLst>
            <pc:docMk/>
            <pc:sldMk cId="968585391" sldId="301"/>
            <ac:graphicFrameMk id="6" creationId="{C06D5A5A-706C-4156-AEF6-9844E12B6CB1}"/>
          </ac:graphicFrameMkLst>
        </pc:graphicFrameChg>
      </pc:sldChg>
      <pc:sldChg chg="modSp new del mod ord">
        <pc:chgData name="Billy Couch" userId="8d9a49f4-0324-488f-bc70-f6c5ae30ae7d" providerId="ADAL" clId="{95AEE19F-2D8C-4AD2-90BA-D3FA18F23454}" dt="2022-08-22T14:26:04.267" v="7916" actId="47"/>
        <pc:sldMkLst>
          <pc:docMk/>
          <pc:sldMk cId="2231393058" sldId="301"/>
        </pc:sldMkLst>
        <pc:spChg chg="mod">
          <ac:chgData name="Billy Couch" userId="8d9a49f4-0324-488f-bc70-f6c5ae30ae7d" providerId="ADAL" clId="{95AEE19F-2D8C-4AD2-90BA-D3FA18F23454}" dt="2022-08-21T17:40:21.798" v="5011"/>
          <ac:spMkLst>
            <pc:docMk/>
            <pc:sldMk cId="2231393058" sldId="301"/>
            <ac:spMk id="3" creationId="{F07D071C-1789-425B-AF9F-8EC6C8258D74}"/>
          </ac:spMkLst>
        </pc:spChg>
      </pc:sldChg>
      <pc:sldChg chg="addSp delSp modSp new mod ord setBg delDesignElem">
        <pc:chgData name="Billy Couch" userId="8d9a49f4-0324-488f-bc70-f6c5ae30ae7d" providerId="ADAL" clId="{95AEE19F-2D8C-4AD2-90BA-D3FA18F23454}" dt="2022-08-23T03:23:32.468" v="9051" actId="20577"/>
        <pc:sldMkLst>
          <pc:docMk/>
          <pc:sldMk cId="1682914995" sldId="302"/>
        </pc:sldMkLst>
        <pc:spChg chg="mod">
          <ac:chgData name="Billy Couch" userId="8d9a49f4-0324-488f-bc70-f6c5ae30ae7d" providerId="ADAL" clId="{95AEE19F-2D8C-4AD2-90BA-D3FA18F23454}" dt="2022-08-21T19:14:41.345" v="6633" actId="14100"/>
          <ac:spMkLst>
            <pc:docMk/>
            <pc:sldMk cId="1682914995" sldId="302"/>
            <ac:spMk id="2" creationId="{A349DE04-971D-4448-A8B6-E3D5FDE33684}"/>
          </ac:spMkLst>
        </pc:spChg>
        <pc:spChg chg="del mod">
          <ac:chgData name="Billy Couch" userId="8d9a49f4-0324-488f-bc70-f6c5ae30ae7d" providerId="ADAL" clId="{95AEE19F-2D8C-4AD2-90BA-D3FA18F23454}" dt="2022-08-21T17:58:50.447" v="5089" actId="12084"/>
          <ac:spMkLst>
            <pc:docMk/>
            <pc:sldMk cId="1682914995" sldId="302"/>
            <ac:spMk id="3" creationId="{DEDEF995-B4DB-47D3-818F-DF7EA8470C19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682914995" sldId="302"/>
            <ac:spMk id="8" creationId="{09588DA8-065E-4F6F-8EFD-43104AB2E0CF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682914995" sldId="302"/>
            <ac:spMk id="10" creationId="{C4285719-470E-454C-AF62-8323075F1F5B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682914995" sldId="302"/>
            <ac:spMk id="12" creationId="{CD9FE4EF-C4D8-49A0-B2FF-81D8DB7D8A24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682914995" sldId="302"/>
            <ac:spMk id="14" creationId="{4300840D-0A0B-4512-BACA-B439D5B9C57C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682914995" sldId="302"/>
            <ac:spMk id="16" creationId="{D2B78728-A580-49A7-84F9-6EF6F583ADE0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682914995" sldId="302"/>
            <ac:spMk id="18" creationId="{38FAA1A1-D861-433F-88FA-1E9D6FD31D11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682914995" sldId="302"/>
            <ac:spMk id="20" creationId="{8D71EDA1-87BF-4D5D-AB79-F346FD19278A}"/>
          </ac:spMkLst>
        </pc:spChg>
        <pc:graphicFrameChg chg="add mod">
          <ac:chgData name="Billy Couch" userId="8d9a49f4-0324-488f-bc70-f6c5ae30ae7d" providerId="ADAL" clId="{95AEE19F-2D8C-4AD2-90BA-D3FA18F23454}" dt="2022-08-23T03:23:32.468" v="9051" actId="20577"/>
          <ac:graphicFrameMkLst>
            <pc:docMk/>
            <pc:sldMk cId="1682914995" sldId="302"/>
            <ac:graphicFrameMk id="4" creationId="{73728ED9-CC9B-4932-8BAC-5A14434254F4}"/>
          </ac:graphicFrameMkLst>
        </pc:graphicFrameChg>
      </pc:sldChg>
      <pc:sldChg chg="addSp delSp modSp add mod ord delDesignElem">
        <pc:chgData name="Billy Couch" userId="8d9a49f4-0324-488f-bc70-f6c5ae30ae7d" providerId="ADAL" clId="{95AEE19F-2D8C-4AD2-90BA-D3FA18F23454}" dt="2022-08-22T15:23:40.677" v="8046"/>
        <pc:sldMkLst>
          <pc:docMk/>
          <pc:sldMk cId="1187301868" sldId="303"/>
        </pc:sldMkLst>
        <pc:spChg chg="mod">
          <ac:chgData name="Billy Couch" userId="8d9a49f4-0324-488f-bc70-f6c5ae30ae7d" providerId="ADAL" clId="{95AEE19F-2D8C-4AD2-90BA-D3FA18F23454}" dt="2022-08-21T19:13:40.958" v="6609" actId="14100"/>
          <ac:spMkLst>
            <pc:docMk/>
            <pc:sldMk cId="1187301868" sldId="303"/>
            <ac:spMk id="2" creationId="{A349DE04-971D-4448-A8B6-E3D5FDE33684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187301868" sldId="303"/>
            <ac:spMk id="8" creationId="{09588DA8-065E-4F6F-8EFD-43104AB2E0CF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187301868" sldId="303"/>
            <ac:spMk id="10" creationId="{C4285719-470E-454C-AF62-8323075F1F5B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187301868" sldId="303"/>
            <ac:spMk id="12" creationId="{CD9FE4EF-C4D8-49A0-B2FF-81D8DB7D8A24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187301868" sldId="303"/>
            <ac:spMk id="14" creationId="{4300840D-0A0B-4512-BACA-B439D5B9C57C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187301868" sldId="303"/>
            <ac:spMk id="16" creationId="{D2B78728-A580-49A7-84F9-6EF6F583ADE0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187301868" sldId="303"/>
            <ac:spMk id="18" creationId="{38FAA1A1-D861-433F-88FA-1E9D6FD31D11}"/>
          </ac:spMkLst>
        </pc:spChg>
        <pc:spChg chg="add del">
          <ac:chgData name="Billy Couch" userId="8d9a49f4-0324-488f-bc70-f6c5ae30ae7d" providerId="ADAL" clId="{95AEE19F-2D8C-4AD2-90BA-D3FA18F23454}" dt="2022-08-22T15:23:40.677" v="8046"/>
          <ac:spMkLst>
            <pc:docMk/>
            <pc:sldMk cId="1187301868" sldId="303"/>
            <ac:spMk id="20" creationId="{8D71EDA1-87BF-4D5D-AB79-F346FD19278A}"/>
          </ac:spMkLst>
        </pc:spChg>
        <pc:graphicFrameChg chg="mod">
          <ac:chgData name="Billy Couch" userId="8d9a49f4-0324-488f-bc70-f6c5ae30ae7d" providerId="ADAL" clId="{95AEE19F-2D8C-4AD2-90BA-D3FA18F23454}" dt="2022-08-22T03:34:40.569" v="7874" actId="20577"/>
          <ac:graphicFrameMkLst>
            <pc:docMk/>
            <pc:sldMk cId="1187301868" sldId="303"/>
            <ac:graphicFrameMk id="4" creationId="{73728ED9-CC9B-4932-8BAC-5A14434254F4}"/>
          </ac:graphicFrameMkLst>
        </pc:graphicFrameChg>
      </pc:sldChg>
      <pc:sldChg chg="modSp add del mod">
        <pc:chgData name="Billy Couch" userId="8d9a49f4-0324-488f-bc70-f6c5ae30ae7d" providerId="ADAL" clId="{95AEE19F-2D8C-4AD2-90BA-D3FA18F23454}" dt="2022-08-21T19:45:16.636" v="7104" actId="47"/>
        <pc:sldMkLst>
          <pc:docMk/>
          <pc:sldMk cId="892589353" sldId="304"/>
        </pc:sldMkLst>
        <pc:spChg chg="mod">
          <ac:chgData name="Billy Couch" userId="8d9a49f4-0324-488f-bc70-f6c5ae30ae7d" providerId="ADAL" clId="{95AEE19F-2D8C-4AD2-90BA-D3FA18F23454}" dt="2022-08-21T19:14:51.292" v="6635" actId="20577"/>
          <ac:spMkLst>
            <pc:docMk/>
            <pc:sldMk cId="892589353" sldId="304"/>
            <ac:spMk id="2" creationId="{A349DE04-971D-4448-A8B6-E3D5FDE33684}"/>
          </ac:spMkLst>
        </pc:spChg>
        <pc:graphicFrameChg chg="mod">
          <ac:chgData name="Billy Couch" userId="8d9a49f4-0324-488f-bc70-f6c5ae30ae7d" providerId="ADAL" clId="{95AEE19F-2D8C-4AD2-90BA-D3FA18F23454}" dt="2022-08-21T19:32:21.112" v="6745" actId="20577"/>
          <ac:graphicFrameMkLst>
            <pc:docMk/>
            <pc:sldMk cId="892589353" sldId="304"/>
            <ac:graphicFrameMk id="4" creationId="{73728ED9-CC9B-4932-8BAC-5A14434254F4}"/>
          </ac:graphicFrameMkLst>
        </pc:graphicFrameChg>
      </pc:sldChg>
      <pc:sldChg chg="addSp modSp new del mod">
        <pc:chgData name="Billy Couch" userId="8d9a49f4-0324-488f-bc70-f6c5ae30ae7d" providerId="ADAL" clId="{95AEE19F-2D8C-4AD2-90BA-D3FA18F23454}" dt="2022-08-23T00:21:33.467" v="8469" actId="47"/>
        <pc:sldMkLst>
          <pc:docMk/>
          <pc:sldMk cId="1991344538" sldId="304"/>
        </pc:sldMkLst>
        <pc:graphicFrameChg chg="add mod modGraphic">
          <ac:chgData name="Billy Couch" userId="8d9a49f4-0324-488f-bc70-f6c5ae30ae7d" providerId="ADAL" clId="{95AEE19F-2D8C-4AD2-90BA-D3FA18F23454}" dt="2022-08-23T00:21:16.851" v="8468" actId="255"/>
          <ac:graphicFrameMkLst>
            <pc:docMk/>
            <pc:sldMk cId="1991344538" sldId="304"/>
            <ac:graphicFrameMk id="2" creationId="{8BCA87E1-C3C1-4B51-B595-B7F341DECBF1}"/>
          </ac:graphicFrameMkLst>
        </pc:graphicFrameChg>
      </pc:sldChg>
      <pc:sldChg chg="addSp delSp modSp new mod setBg addCm delCm">
        <pc:chgData name="Billy Couch" userId="8d9a49f4-0324-488f-bc70-f6c5ae30ae7d" providerId="ADAL" clId="{95AEE19F-2D8C-4AD2-90BA-D3FA18F23454}" dt="2022-08-23T00:42:05.921" v="8659" actId="1592"/>
        <pc:sldMkLst>
          <pc:docMk/>
          <pc:sldMk cId="3801489407" sldId="304"/>
        </pc:sldMkLst>
        <pc:spChg chg="add del mod">
          <ac:chgData name="Billy Couch" userId="8d9a49f4-0324-488f-bc70-f6c5ae30ae7d" providerId="ADAL" clId="{95AEE19F-2D8C-4AD2-90BA-D3FA18F23454}" dt="2022-08-23T00:34:04.512" v="8487"/>
          <ac:spMkLst>
            <pc:docMk/>
            <pc:sldMk cId="3801489407" sldId="304"/>
            <ac:spMk id="6" creationId="{5292E87A-E023-414F-9015-0D6B675A63BF}"/>
          </ac:spMkLst>
        </pc:spChg>
        <pc:spChg chg="add mod">
          <ac:chgData name="Billy Couch" userId="8d9a49f4-0324-488f-bc70-f6c5ae30ae7d" providerId="ADAL" clId="{95AEE19F-2D8C-4AD2-90BA-D3FA18F23454}" dt="2022-08-23T00:38:56.121" v="8658" actId="14100"/>
          <ac:spMkLst>
            <pc:docMk/>
            <pc:sldMk cId="3801489407" sldId="304"/>
            <ac:spMk id="7" creationId="{B28C0A55-ED3A-4CB5-B647-4B40DB379D09}"/>
          </ac:spMkLst>
        </pc:spChg>
        <pc:spChg chg="add del mod">
          <ac:chgData name="Billy Couch" userId="8d9a49f4-0324-488f-bc70-f6c5ae30ae7d" providerId="ADAL" clId="{95AEE19F-2D8C-4AD2-90BA-D3FA18F23454}" dt="2022-08-23T00:36:28.744" v="8566"/>
          <ac:spMkLst>
            <pc:docMk/>
            <pc:sldMk cId="3801489407" sldId="304"/>
            <ac:spMk id="8" creationId="{B7354D00-0482-4BAF-89F4-C3F94D593804}"/>
          </ac:spMkLst>
        </pc:spChg>
        <pc:spChg chg="add mod">
          <ac:chgData name="Billy Couch" userId="8d9a49f4-0324-488f-bc70-f6c5ae30ae7d" providerId="ADAL" clId="{95AEE19F-2D8C-4AD2-90BA-D3FA18F23454}" dt="2022-08-23T00:37:53.610" v="8596" actId="113"/>
          <ac:spMkLst>
            <pc:docMk/>
            <pc:sldMk cId="3801489407" sldId="304"/>
            <ac:spMk id="9" creationId="{A5587DEB-EF14-4349-8248-DA84EB99ACD2}"/>
          </ac:spMkLst>
        </pc:spChg>
        <pc:spChg chg="add">
          <ac:chgData name="Billy Couch" userId="8d9a49f4-0324-488f-bc70-f6c5ae30ae7d" providerId="ADAL" clId="{95AEE19F-2D8C-4AD2-90BA-D3FA18F23454}" dt="2022-08-23T00:32:51.999" v="8482" actId="26606"/>
          <ac:spMkLst>
            <pc:docMk/>
            <pc:sldMk cId="3801489407" sldId="304"/>
            <ac:spMk id="10" creationId="{32BC26D8-82FB-445E-AA49-62A77D7C1EE0}"/>
          </ac:spMkLst>
        </pc:spChg>
        <pc:spChg chg="add">
          <ac:chgData name="Billy Couch" userId="8d9a49f4-0324-488f-bc70-f6c5ae30ae7d" providerId="ADAL" clId="{95AEE19F-2D8C-4AD2-90BA-D3FA18F23454}" dt="2022-08-23T00:32:51.999" v="8482" actId="26606"/>
          <ac:spMkLst>
            <pc:docMk/>
            <pc:sldMk cId="3801489407" sldId="304"/>
            <ac:spMk id="12" creationId="{CB44330D-EA18-4254-AA95-EB49948539B8}"/>
          </ac:spMkLst>
        </pc:spChg>
        <pc:graphicFrameChg chg="add del mod">
          <ac:chgData name="Billy Couch" userId="8d9a49f4-0324-488f-bc70-f6c5ae30ae7d" providerId="ADAL" clId="{95AEE19F-2D8C-4AD2-90BA-D3FA18F23454}" dt="2022-08-23T00:26:32.661" v="8473" actId="478"/>
          <ac:graphicFrameMkLst>
            <pc:docMk/>
            <pc:sldMk cId="3801489407" sldId="304"/>
            <ac:graphicFrameMk id="2" creationId="{DAF8C69E-A89F-4D5C-B16E-9E0F38BB10DF}"/>
          </ac:graphicFrameMkLst>
        </pc:graphicFrameChg>
        <pc:graphicFrameChg chg="add del mod modGraphic">
          <ac:chgData name="Billy Couch" userId="8d9a49f4-0324-488f-bc70-f6c5ae30ae7d" providerId="ADAL" clId="{95AEE19F-2D8C-4AD2-90BA-D3FA18F23454}" dt="2022-08-23T00:26:53.220" v="8478" actId="478"/>
          <ac:graphicFrameMkLst>
            <pc:docMk/>
            <pc:sldMk cId="3801489407" sldId="304"/>
            <ac:graphicFrameMk id="3" creationId="{91E5E8F8-FBE9-4D0D-A8E6-4E342B18ACB5}"/>
          </ac:graphicFrameMkLst>
        </pc:graphicFrameChg>
        <pc:graphicFrameChg chg="add del mod">
          <ac:chgData name="Billy Couch" userId="8d9a49f4-0324-488f-bc70-f6c5ae30ae7d" providerId="ADAL" clId="{95AEE19F-2D8C-4AD2-90BA-D3FA18F23454}" dt="2022-08-23T00:31:23.287" v="8480" actId="478"/>
          <ac:graphicFrameMkLst>
            <pc:docMk/>
            <pc:sldMk cId="3801489407" sldId="304"/>
            <ac:graphicFrameMk id="4" creationId="{E112C41B-CC5D-4B3E-9C50-FFC47A23CC34}"/>
          </ac:graphicFrameMkLst>
        </pc:graphicFrameChg>
        <pc:picChg chg="add mod">
          <ac:chgData name="Billy Couch" userId="8d9a49f4-0324-488f-bc70-f6c5ae30ae7d" providerId="ADAL" clId="{95AEE19F-2D8C-4AD2-90BA-D3FA18F23454}" dt="2022-08-23T00:33:00.150" v="8483" actId="1076"/>
          <ac:picMkLst>
            <pc:docMk/>
            <pc:sldMk cId="3801489407" sldId="304"/>
            <ac:picMk id="5" creationId="{973EA09D-7D5A-4F7B-A226-FA7FD100E4C1}"/>
          </ac:picMkLst>
        </pc:picChg>
      </pc:sldChg>
      <pc:sldChg chg="addSp delSp modSp new del mod modClrScheme chgLayout">
        <pc:chgData name="Billy Couch" userId="8d9a49f4-0324-488f-bc70-f6c5ae30ae7d" providerId="ADAL" clId="{95AEE19F-2D8C-4AD2-90BA-D3FA18F23454}" dt="2022-08-23T00:20:28.392" v="8460" actId="47"/>
        <pc:sldMkLst>
          <pc:docMk/>
          <pc:sldMk cId="4232260529" sldId="304"/>
        </pc:sldMkLst>
        <pc:spChg chg="add del mod ord">
          <ac:chgData name="Billy Couch" userId="8d9a49f4-0324-488f-bc70-f6c5ae30ae7d" providerId="ADAL" clId="{95AEE19F-2D8C-4AD2-90BA-D3FA18F23454}" dt="2022-08-23T00:13:16.997" v="8450" actId="700"/>
          <ac:spMkLst>
            <pc:docMk/>
            <pc:sldMk cId="4232260529" sldId="304"/>
            <ac:spMk id="2" creationId="{0C1DF4F2-DDC0-4F9C-96F0-9E3134BBC5F9}"/>
          </ac:spMkLst>
        </pc:spChg>
        <pc:spChg chg="add del mod ord">
          <ac:chgData name="Billy Couch" userId="8d9a49f4-0324-488f-bc70-f6c5ae30ae7d" providerId="ADAL" clId="{95AEE19F-2D8C-4AD2-90BA-D3FA18F23454}" dt="2022-08-23T00:13:16.997" v="8450" actId="700"/>
          <ac:spMkLst>
            <pc:docMk/>
            <pc:sldMk cId="4232260529" sldId="304"/>
            <ac:spMk id="3" creationId="{92494E90-F5D6-4016-9E00-67B5C07C5423}"/>
          </ac:spMkLst>
        </pc:spChg>
        <pc:spChg chg="add del mod ord">
          <ac:chgData name="Billy Couch" userId="8d9a49f4-0324-488f-bc70-f6c5ae30ae7d" providerId="ADAL" clId="{95AEE19F-2D8C-4AD2-90BA-D3FA18F23454}" dt="2022-08-23T00:13:16.997" v="8450" actId="700"/>
          <ac:spMkLst>
            <pc:docMk/>
            <pc:sldMk cId="4232260529" sldId="304"/>
            <ac:spMk id="4" creationId="{6855560D-135C-42AC-BFDB-BE4BEC77A12E}"/>
          </ac:spMkLst>
        </pc:spChg>
        <pc:spChg chg="add del mod ord">
          <ac:chgData name="Billy Couch" userId="8d9a49f4-0324-488f-bc70-f6c5ae30ae7d" providerId="ADAL" clId="{95AEE19F-2D8C-4AD2-90BA-D3FA18F23454}" dt="2022-08-23T00:17:46.769" v="8451" actId="700"/>
          <ac:spMkLst>
            <pc:docMk/>
            <pc:sldMk cId="4232260529" sldId="304"/>
            <ac:spMk id="5" creationId="{4E156299-10C9-4AAA-B74A-1CDA6AB8FEEA}"/>
          </ac:spMkLst>
        </pc:spChg>
        <pc:spChg chg="add del mod ord">
          <ac:chgData name="Billy Couch" userId="8d9a49f4-0324-488f-bc70-f6c5ae30ae7d" providerId="ADAL" clId="{95AEE19F-2D8C-4AD2-90BA-D3FA18F23454}" dt="2022-08-23T00:17:46.769" v="8451" actId="700"/>
          <ac:spMkLst>
            <pc:docMk/>
            <pc:sldMk cId="4232260529" sldId="304"/>
            <ac:spMk id="6" creationId="{6855C99F-4496-4DE1-BEFD-6CA35C6D52B6}"/>
          </ac:spMkLst>
        </pc:spChg>
        <pc:spChg chg="add del mod ord">
          <ac:chgData name="Billy Couch" userId="8d9a49f4-0324-488f-bc70-f6c5ae30ae7d" providerId="ADAL" clId="{95AEE19F-2D8C-4AD2-90BA-D3FA18F23454}" dt="2022-08-23T00:17:46.769" v="8451" actId="700"/>
          <ac:spMkLst>
            <pc:docMk/>
            <pc:sldMk cId="4232260529" sldId="304"/>
            <ac:spMk id="7" creationId="{201F4BC9-19C2-4901-AE1F-02EB62AFA601}"/>
          </ac:spMkLst>
        </pc:spChg>
        <pc:spChg chg="add del mod ord">
          <ac:chgData name="Billy Couch" userId="8d9a49f4-0324-488f-bc70-f6c5ae30ae7d" providerId="ADAL" clId="{95AEE19F-2D8C-4AD2-90BA-D3FA18F23454}" dt="2022-08-23T00:17:46.769" v="8451" actId="700"/>
          <ac:spMkLst>
            <pc:docMk/>
            <pc:sldMk cId="4232260529" sldId="304"/>
            <ac:spMk id="8" creationId="{A96C12E0-CC83-447E-B4C2-AC84FD272A7A}"/>
          </ac:spMkLst>
        </pc:spChg>
        <pc:spChg chg="add del mod ord">
          <ac:chgData name="Billy Couch" userId="8d9a49f4-0324-488f-bc70-f6c5ae30ae7d" providerId="ADAL" clId="{95AEE19F-2D8C-4AD2-90BA-D3FA18F23454}" dt="2022-08-23T00:17:46.769" v="8451" actId="700"/>
          <ac:spMkLst>
            <pc:docMk/>
            <pc:sldMk cId="4232260529" sldId="304"/>
            <ac:spMk id="9" creationId="{5A3EA3A8-3E4C-4A4D-8218-82C02C7CF4F9}"/>
          </ac:spMkLst>
        </pc:spChg>
        <pc:spChg chg="add del mod ord">
          <ac:chgData name="Billy Couch" userId="8d9a49f4-0324-488f-bc70-f6c5ae30ae7d" providerId="ADAL" clId="{95AEE19F-2D8C-4AD2-90BA-D3FA18F23454}" dt="2022-08-23T00:19:03.168" v="8455" actId="700"/>
          <ac:spMkLst>
            <pc:docMk/>
            <pc:sldMk cId="4232260529" sldId="304"/>
            <ac:spMk id="11" creationId="{C99DE77F-73E2-476C-86F7-C90B915D2644}"/>
          </ac:spMkLst>
        </pc:spChg>
        <pc:spChg chg="add del mod ord">
          <ac:chgData name="Billy Couch" userId="8d9a49f4-0324-488f-bc70-f6c5ae30ae7d" providerId="ADAL" clId="{95AEE19F-2D8C-4AD2-90BA-D3FA18F23454}" dt="2022-08-23T00:19:03.168" v="8455" actId="700"/>
          <ac:spMkLst>
            <pc:docMk/>
            <pc:sldMk cId="4232260529" sldId="304"/>
            <ac:spMk id="12" creationId="{E2C221D4-DDDE-4708-A1B3-1C07D714E997}"/>
          </ac:spMkLst>
        </pc:spChg>
        <pc:spChg chg="add del mod ord">
          <ac:chgData name="Billy Couch" userId="8d9a49f4-0324-488f-bc70-f6c5ae30ae7d" providerId="ADAL" clId="{95AEE19F-2D8C-4AD2-90BA-D3FA18F23454}" dt="2022-08-23T00:19:03.168" v="8455" actId="700"/>
          <ac:spMkLst>
            <pc:docMk/>
            <pc:sldMk cId="4232260529" sldId="304"/>
            <ac:spMk id="13" creationId="{C096D988-0081-45B7-9670-36568C80E062}"/>
          </ac:spMkLst>
        </pc:spChg>
        <pc:spChg chg="add mod ord">
          <ac:chgData name="Billy Couch" userId="8d9a49f4-0324-488f-bc70-f6c5ae30ae7d" providerId="ADAL" clId="{95AEE19F-2D8C-4AD2-90BA-D3FA18F23454}" dt="2022-08-23T00:20:00.595" v="8459" actId="14100"/>
          <ac:spMkLst>
            <pc:docMk/>
            <pc:sldMk cId="4232260529" sldId="304"/>
            <ac:spMk id="14" creationId="{9EB83200-0250-4F8D-B745-1A5DB0A4A462}"/>
          </ac:spMkLst>
        </pc:spChg>
        <pc:spChg chg="add del mod ord">
          <ac:chgData name="Billy Couch" userId="8d9a49f4-0324-488f-bc70-f6c5ae30ae7d" providerId="ADAL" clId="{95AEE19F-2D8C-4AD2-90BA-D3FA18F23454}" dt="2022-08-23T00:19:38.648" v="8457"/>
          <ac:spMkLst>
            <pc:docMk/>
            <pc:sldMk cId="4232260529" sldId="304"/>
            <ac:spMk id="15" creationId="{553A743F-7995-423E-A2C9-4AF200FDD6C0}"/>
          </ac:spMkLst>
        </pc:spChg>
        <pc:graphicFrameChg chg="add mod">
          <ac:chgData name="Billy Couch" userId="8d9a49f4-0324-488f-bc70-f6c5ae30ae7d" providerId="ADAL" clId="{95AEE19F-2D8C-4AD2-90BA-D3FA18F23454}" dt="2022-08-23T00:18:12.182" v="8453" actId="1076"/>
          <ac:graphicFrameMkLst>
            <pc:docMk/>
            <pc:sldMk cId="4232260529" sldId="304"/>
            <ac:graphicFrameMk id="10" creationId="{670E8C7A-4C4F-4106-A27E-3792D10CDCD0}"/>
          </ac:graphicFrameMkLst>
        </pc:graphicFrameChg>
        <pc:graphicFrameChg chg="add mod">
          <ac:chgData name="Billy Couch" userId="8d9a49f4-0324-488f-bc70-f6c5ae30ae7d" providerId="ADAL" clId="{95AEE19F-2D8C-4AD2-90BA-D3FA18F23454}" dt="2022-08-23T00:19:54.862" v="8458" actId="1076"/>
          <ac:graphicFrameMkLst>
            <pc:docMk/>
            <pc:sldMk cId="4232260529" sldId="304"/>
            <ac:graphicFrameMk id="16" creationId="{C0340C96-7FE0-4476-A29A-36C1A6EFD490}"/>
          </ac:graphicFrameMkLst>
        </pc:graphicFrameChg>
      </pc:sldChg>
      <pc:sldChg chg="addSp delSp modSp new del mod">
        <pc:chgData name="Billy Couch" userId="8d9a49f4-0324-488f-bc70-f6c5ae30ae7d" providerId="ADAL" clId="{95AEE19F-2D8C-4AD2-90BA-D3FA18F23454}" dt="2022-08-23T00:47:36.342" v="8665" actId="47"/>
        <pc:sldMkLst>
          <pc:docMk/>
          <pc:sldMk cId="222777582" sldId="305"/>
        </pc:sldMkLst>
        <pc:spChg chg="add del">
          <ac:chgData name="Billy Couch" userId="8d9a49f4-0324-488f-bc70-f6c5ae30ae7d" providerId="ADAL" clId="{95AEE19F-2D8C-4AD2-90BA-D3FA18F23454}" dt="2022-08-23T00:47:19.188" v="8664" actId="1957"/>
          <ac:spMkLst>
            <pc:docMk/>
            <pc:sldMk cId="222777582" sldId="305"/>
            <ac:spMk id="3" creationId="{3ADB2056-F4E8-4ECA-833D-0DDCE74927DB}"/>
          </ac:spMkLst>
        </pc:spChg>
        <pc:graphicFrameChg chg="add del mod ord modGraphic">
          <ac:chgData name="Billy Couch" userId="8d9a49f4-0324-488f-bc70-f6c5ae30ae7d" providerId="ADAL" clId="{95AEE19F-2D8C-4AD2-90BA-D3FA18F23454}" dt="2022-08-23T00:47:00.767" v="8662" actId="3680"/>
          <ac:graphicFrameMkLst>
            <pc:docMk/>
            <pc:sldMk cId="222777582" sldId="305"/>
            <ac:graphicFrameMk id="4" creationId="{3C49CE55-8766-4B82-92B8-4E5CBC0BC7EF}"/>
          </ac:graphicFrameMkLst>
        </pc:graphicFrameChg>
        <pc:graphicFrameChg chg="add mod">
          <ac:chgData name="Billy Couch" userId="8d9a49f4-0324-488f-bc70-f6c5ae30ae7d" providerId="ADAL" clId="{95AEE19F-2D8C-4AD2-90BA-D3FA18F23454}" dt="2022-08-23T00:47:19.188" v="8664" actId="1957"/>
          <ac:graphicFrameMkLst>
            <pc:docMk/>
            <pc:sldMk cId="222777582" sldId="305"/>
            <ac:graphicFrameMk id="7" creationId="{C85F0FE2-F386-40A8-BADA-562DD79C8A59}"/>
          </ac:graphicFrameMkLst>
        </pc:graphicFrameChg>
      </pc:sldChg>
      <pc:sldChg chg="addSp delSp modSp new mod setBg">
        <pc:chgData name="Billy Couch" userId="8d9a49f4-0324-488f-bc70-f6c5ae30ae7d" providerId="ADAL" clId="{95AEE19F-2D8C-4AD2-90BA-D3FA18F23454}" dt="2022-08-23T03:16:12.173" v="9037" actId="207"/>
        <pc:sldMkLst>
          <pc:docMk/>
          <pc:sldMk cId="2642214678" sldId="305"/>
        </pc:sldMkLst>
        <pc:spChg chg="mod">
          <ac:chgData name="Billy Couch" userId="8d9a49f4-0324-488f-bc70-f6c5ae30ae7d" providerId="ADAL" clId="{95AEE19F-2D8C-4AD2-90BA-D3FA18F23454}" dt="2022-08-23T02:46:57.805" v="8816" actId="26606"/>
          <ac:spMkLst>
            <pc:docMk/>
            <pc:sldMk cId="2642214678" sldId="305"/>
            <ac:spMk id="2" creationId="{2BDEE168-9184-4B6E-8570-0E07231D06C7}"/>
          </ac:spMkLst>
        </pc:spChg>
        <pc:spChg chg="del">
          <ac:chgData name="Billy Couch" userId="8d9a49f4-0324-488f-bc70-f6c5ae30ae7d" providerId="ADAL" clId="{95AEE19F-2D8C-4AD2-90BA-D3FA18F23454}" dt="2022-08-23T02:31:57.356" v="8709" actId="1957"/>
          <ac:spMkLst>
            <pc:docMk/>
            <pc:sldMk cId="2642214678" sldId="305"/>
            <ac:spMk id="3" creationId="{0D280EC6-67BB-439A-9B3A-12F43B5ED958}"/>
          </ac:spMkLst>
        </pc:spChg>
        <pc:spChg chg="add del mod">
          <ac:chgData name="Billy Couch" userId="8d9a49f4-0324-488f-bc70-f6c5ae30ae7d" providerId="ADAL" clId="{95AEE19F-2D8C-4AD2-90BA-D3FA18F23454}" dt="2022-08-23T02:52:28.715" v="8849" actId="767"/>
          <ac:spMkLst>
            <pc:docMk/>
            <pc:sldMk cId="2642214678" sldId="305"/>
            <ac:spMk id="7" creationId="{932A6DF6-5151-46FD-B4D8-FB323E527D8E}"/>
          </ac:spMkLst>
        </pc:spChg>
        <pc:spChg chg="add del mod">
          <ac:chgData name="Billy Couch" userId="8d9a49f4-0324-488f-bc70-f6c5ae30ae7d" providerId="ADAL" clId="{95AEE19F-2D8C-4AD2-90BA-D3FA18F23454}" dt="2022-08-23T02:54:50.328" v="8853"/>
          <ac:spMkLst>
            <pc:docMk/>
            <pc:sldMk cId="2642214678" sldId="305"/>
            <ac:spMk id="8" creationId="{DA314EE9-0FCB-42A6-802C-946B9D154CDC}"/>
          </ac:spMkLst>
        </pc:spChg>
        <pc:spChg chg="add">
          <ac:chgData name="Billy Couch" userId="8d9a49f4-0324-488f-bc70-f6c5ae30ae7d" providerId="ADAL" clId="{95AEE19F-2D8C-4AD2-90BA-D3FA18F23454}" dt="2022-08-23T02:46:57.805" v="8816" actId="26606"/>
          <ac:spMkLst>
            <pc:docMk/>
            <pc:sldMk cId="2642214678" sldId="305"/>
            <ac:spMk id="11" creationId="{96918796-2918-40D6-BE3A-4600C47FCD42}"/>
          </ac:spMkLst>
        </pc:spChg>
        <pc:graphicFrameChg chg="add mod">
          <ac:chgData name="Billy Couch" userId="8d9a49f4-0324-488f-bc70-f6c5ae30ae7d" providerId="ADAL" clId="{95AEE19F-2D8C-4AD2-90BA-D3FA18F23454}" dt="2022-08-23T03:16:12.173" v="9037" actId="207"/>
          <ac:graphicFrameMkLst>
            <pc:docMk/>
            <pc:sldMk cId="2642214678" sldId="305"/>
            <ac:graphicFrameMk id="6" creationId="{40C527F1-E36C-473B-8FAB-8889310AF434}"/>
          </ac:graphicFrameMkLst>
        </pc:graphicFrameChg>
      </pc:sldChg>
      <pc:sldChg chg="addSp delSp modSp new mod setBg">
        <pc:chgData name="Billy Couch" userId="8d9a49f4-0324-488f-bc70-f6c5ae30ae7d" providerId="ADAL" clId="{95AEE19F-2D8C-4AD2-90BA-D3FA18F23454}" dt="2022-08-23T03:18:44.100" v="9042" actId="113"/>
        <pc:sldMkLst>
          <pc:docMk/>
          <pc:sldMk cId="2166875892" sldId="306"/>
        </pc:sldMkLst>
        <pc:spChg chg="mod">
          <ac:chgData name="Billy Couch" userId="8d9a49f4-0324-488f-bc70-f6c5ae30ae7d" providerId="ADAL" clId="{95AEE19F-2D8C-4AD2-90BA-D3FA18F23454}" dt="2022-08-23T03:04:54.024" v="8946" actId="26606"/>
          <ac:spMkLst>
            <pc:docMk/>
            <pc:sldMk cId="2166875892" sldId="306"/>
            <ac:spMk id="2" creationId="{70A7D08A-6F55-4C9D-AF7B-1878C29C328D}"/>
          </ac:spMkLst>
        </pc:spChg>
        <pc:spChg chg="del">
          <ac:chgData name="Billy Couch" userId="8d9a49f4-0324-488f-bc70-f6c5ae30ae7d" providerId="ADAL" clId="{95AEE19F-2D8C-4AD2-90BA-D3FA18F23454}" dt="2022-08-23T02:57:15.990" v="8862" actId="1957"/>
          <ac:spMkLst>
            <pc:docMk/>
            <pc:sldMk cId="2166875892" sldId="306"/>
            <ac:spMk id="3" creationId="{4652DBC0-4A66-45FB-8362-AEA33C26E2EB}"/>
          </ac:spMkLst>
        </pc:spChg>
        <pc:spChg chg="add">
          <ac:chgData name="Billy Couch" userId="8d9a49f4-0324-488f-bc70-f6c5ae30ae7d" providerId="ADAL" clId="{95AEE19F-2D8C-4AD2-90BA-D3FA18F23454}" dt="2022-08-23T03:04:54.024" v="8946" actId="26606"/>
          <ac:spMkLst>
            <pc:docMk/>
            <pc:sldMk cId="2166875892" sldId="306"/>
            <ac:spMk id="11" creationId="{96918796-2918-40D6-BE3A-4600C47FCD42}"/>
          </ac:spMkLst>
        </pc:spChg>
        <pc:graphicFrameChg chg="add mod">
          <ac:chgData name="Billy Couch" userId="8d9a49f4-0324-488f-bc70-f6c5ae30ae7d" providerId="ADAL" clId="{95AEE19F-2D8C-4AD2-90BA-D3FA18F23454}" dt="2022-08-23T03:18:44.100" v="9042" actId="113"/>
          <ac:graphicFrameMkLst>
            <pc:docMk/>
            <pc:sldMk cId="2166875892" sldId="306"/>
            <ac:graphicFrameMk id="6" creationId="{F9419476-CD39-4E5C-8CA0-1CEDA218A390}"/>
          </ac:graphicFrameMkLst>
        </pc:graphicFrameChg>
      </pc:sldChg>
      <pc:sldChg chg="addSp delSp modSp new mod setBg">
        <pc:chgData name="Billy Couch" userId="8d9a49f4-0324-488f-bc70-f6c5ae30ae7d" providerId="ADAL" clId="{95AEE19F-2D8C-4AD2-90BA-D3FA18F23454}" dt="2022-08-23T03:21:13.834" v="9049" actId="1076"/>
        <pc:sldMkLst>
          <pc:docMk/>
          <pc:sldMk cId="2726727994" sldId="307"/>
        </pc:sldMkLst>
        <pc:spChg chg="mod">
          <ac:chgData name="Billy Couch" userId="8d9a49f4-0324-488f-bc70-f6c5ae30ae7d" providerId="ADAL" clId="{95AEE19F-2D8C-4AD2-90BA-D3FA18F23454}" dt="2022-08-23T03:20:03.894" v="9045" actId="26606"/>
          <ac:spMkLst>
            <pc:docMk/>
            <pc:sldMk cId="2726727994" sldId="307"/>
            <ac:spMk id="2" creationId="{B9FE1AD0-ED2E-4DD6-AE3F-FDA2F7D9625A}"/>
          </ac:spMkLst>
        </pc:spChg>
        <pc:spChg chg="del">
          <ac:chgData name="Billy Couch" userId="8d9a49f4-0324-488f-bc70-f6c5ae30ae7d" providerId="ADAL" clId="{95AEE19F-2D8C-4AD2-90BA-D3FA18F23454}" dt="2022-08-23T03:08:48.996" v="8959" actId="1957"/>
          <ac:spMkLst>
            <pc:docMk/>
            <pc:sldMk cId="2726727994" sldId="307"/>
            <ac:spMk id="3" creationId="{E76CD039-4296-4849-9343-38C933CAFF4C}"/>
          </ac:spMkLst>
        </pc:spChg>
        <pc:spChg chg="add">
          <ac:chgData name="Billy Couch" userId="8d9a49f4-0324-488f-bc70-f6c5ae30ae7d" providerId="ADAL" clId="{95AEE19F-2D8C-4AD2-90BA-D3FA18F23454}" dt="2022-08-23T03:20:03.894" v="9045" actId="26606"/>
          <ac:spMkLst>
            <pc:docMk/>
            <pc:sldMk cId="2726727994" sldId="307"/>
            <ac:spMk id="11" creationId="{96918796-2918-40D6-BE3A-4600C47FCD42}"/>
          </ac:spMkLst>
        </pc:spChg>
        <pc:graphicFrameChg chg="add mod">
          <ac:chgData name="Billy Couch" userId="8d9a49f4-0324-488f-bc70-f6c5ae30ae7d" providerId="ADAL" clId="{95AEE19F-2D8C-4AD2-90BA-D3FA18F23454}" dt="2022-08-23T03:21:13.834" v="9049" actId="1076"/>
          <ac:graphicFrameMkLst>
            <pc:docMk/>
            <pc:sldMk cId="2726727994" sldId="307"/>
            <ac:graphicFrameMk id="6" creationId="{D117EEC2-C789-4FAA-92B0-E2C222FB4822}"/>
          </ac:graphicFrameMkLst>
        </pc:graphicFrameChg>
      </pc:sldChg>
      <pc:sldChg chg="new del">
        <pc:chgData name="Billy Couch" userId="8d9a49f4-0324-488f-bc70-f6c5ae30ae7d" providerId="ADAL" clId="{95AEE19F-2D8C-4AD2-90BA-D3FA18F23454}" dt="2022-08-23T20:42:42.753" v="9295" actId="47"/>
        <pc:sldMkLst>
          <pc:docMk/>
          <pc:sldMk cId="1779515397" sldId="308"/>
        </pc:sldMkLst>
      </pc:sldChg>
      <pc:sldChg chg="addSp delSp modSp new del mod modClrScheme chgLayout">
        <pc:chgData name="Billy Couch" userId="8d9a49f4-0324-488f-bc70-f6c5ae30ae7d" providerId="ADAL" clId="{95AEE19F-2D8C-4AD2-90BA-D3FA18F23454}" dt="2022-08-23T20:42:19.470" v="9293" actId="47"/>
        <pc:sldMkLst>
          <pc:docMk/>
          <pc:sldMk cId="1951856903" sldId="308"/>
        </pc:sldMkLst>
        <pc:spChg chg="del">
          <ac:chgData name="Billy Couch" userId="8d9a49f4-0324-488f-bc70-f6c5ae30ae7d" providerId="ADAL" clId="{95AEE19F-2D8C-4AD2-90BA-D3FA18F23454}" dt="2022-08-23T20:36:54.162" v="9278" actId="700"/>
          <ac:spMkLst>
            <pc:docMk/>
            <pc:sldMk cId="1951856903" sldId="308"/>
            <ac:spMk id="2" creationId="{E2C79252-B06B-418C-B456-19ED840E70B8}"/>
          </ac:spMkLst>
        </pc:spChg>
        <pc:spChg chg="del">
          <ac:chgData name="Billy Couch" userId="8d9a49f4-0324-488f-bc70-f6c5ae30ae7d" providerId="ADAL" clId="{95AEE19F-2D8C-4AD2-90BA-D3FA18F23454}" dt="2022-08-23T20:36:54.162" v="9278" actId="700"/>
          <ac:spMkLst>
            <pc:docMk/>
            <pc:sldMk cId="1951856903" sldId="308"/>
            <ac:spMk id="3" creationId="{319B5AF1-EDFC-4245-A9C6-88F2BDEFA99B}"/>
          </ac:spMkLst>
        </pc:spChg>
        <pc:spChg chg="add mod">
          <ac:chgData name="Billy Couch" userId="8d9a49f4-0324-488f-bc70-f6c5ae30ae7d" providerId="ADAL" clId="{95AEE19F-2D8C-4AD2-90BA-D3FA18F23454}" dt="2022-08-23T20:42:08.336" v="9292" actId="121"/>
          <ac:spMkLst>
            <pc:docMk/>
            <pc:sldMk cId="1951856903" sldId="308"/>
            <ac:spMk id="4" creationId="{07F55B1B-C225-450F-A8EC-954FB6F121F2}"/>
          </ac:spMkLst>
        </pc:spChg>
      </pc:sldChg>
    </pc:docChg>
  </pc:docChgLst>
  <pc:docChgLst>
    <pc:chgData name="Billy Couch" userId="8d9a49f4-0324-488f-bc70-f6c5ae30ae7d" providerId="ADAL" clId="{2B842CF4-A90A-40F1-8909-7714B51F0B5C}"/>
    <pc:docChg chg="undo custSel mod addSld delSld modSld sldOrd">
      <pc:chgData name="Billy Couch" userId="8d9a49f4-0324-488f-bc70-f6c5ae30ae7d" providerId="ADAL" clId="{2B842CF4-A90A-40F1-8909-7714B51F0B5C}" dt="2022-06-23T20:30:46.351" v="1963" actId="20577"/>
      <pc:docMkLst>
        <pc:docMk/>
      </pc:docMkLst>
      <pc:sldChg chg="addSp delSp modSp mod setBg modClrScheme chgLayout">
        <pc:chgData name="Billy Couch" userId="8d9a49f4-0324-488f-bc70-f6c5ae30ae7d" providerId="ADAL" clId="{2B842CF4-A90A-40F1-8909-7714B51F0B5C}" dt="2022-06-23T17:34:16.712" v="476" actId="26606"/>
        <pc:sldMkLst>
          <pc:docMk/>
          <pc:sldMk cId="678907104" sldId="256"/>
        </pc:sldMkLst>
        <pc:spChg chg="mod ord">
          <ac:chgData name="Billy Couch" userId="8d9a49f4-0324-488f-bc70-f6c5ae30ae7d" providerId="ADAL" clId="{2B842CF4-A90A-40F1-8909-7714B51F0B5C}" dt="2022-06-23T17:34:16.712" v="476" actId="26606"/>
          <ac:spMkLst>
            <pc:docMk/>
            <pc:sldMk cId="678907104" sldId="256"/>
            <ac:spMk id="2" creationId="{B2B6874F-4817-4CB8-B7F5-A5A0788E6263}"/>
          </ac:spMkLst>
        </pc:spChg>
        <pc:spChg chg="del mod ord">
          <ac:chgData name="Billy Couch" userId="8d9a49f4-0324-488f-bc70-f6c5ae30ae7d" providerId="ADAL" clId="{2B842CF4-A90A-40F1-8909-7714B51F0B5C}" dt="2022-06-23T17:33:03.158" v="468" actId="700"/>
          <ac:spMkLst>
            <pc:docMk/>
            <pc:sldMk cId="678907104" sldId="256"/>
            <ac:spMk id="3" creationId="{ADDF0FD4-0F34-4FCA-BC1A-E79ADE5CD359}"/>
          </ac:spMkLst>
        </pc:spChg>
        <pc:spChg chg="add del mod ord">
          <ac:chgData name="Billy Couch" userId="8d9a49f4-0324-488f-bc70-f6c5ae30ae7d" providerId="ADAL" clId="{2B842CF4-A90A-40F1-8909-7714B51F0B5C}" dt="2022-06-23T17:33:24.357" v="469" actId="700"/>
          <ac:spMkLst>
            <pc:docMk/>
            <pc:sldMk cId="678907104" sldId="256"/>
            <ac:spMk id="4" creationId="{4839F92B-6A4C-4719-A362-8FC5E3C83D39}"/>
          </ac:spMkLst>
        </pc:spChg>
        <pc:spChg chg="add del mod ord">
          <ac:chgData name="Billy Couch" userId="8d9a49f4-0324-488f-bc70-f6c5ae30ae7d" providerId="ADAL" clId="{2B842CF4-A90A-40F1-8909-7714B51F0B5C}" dt="2022-06-23T17:33:58.263" v="473" actId="700"/>
          <ac:spMkLst>
            <pc:docMk/>
            <pc:sldMk cId="678907104" sldId="256"/>
            <ac:spMk id="5" creationId="{131D1DAC-6C91-4EF7-8823-802CB9D17598}"/>
          </ac:spMkLst>
        </pc:spChg>
        <pc:spChg chg="add del">
          <ac:chgData name="Billy Couch" userId="8d9a49f4-0324-488f-bc70-f6c5ae30ae7d" providerId="ADAL" clId="{2B842CF4-A90A-40F1-8909-7714B51F0B5C}" dt="2022-06-23T17:34:16.700" v="475" actId="26606"/>
          <ac:spMkLst>
            <pc:docMk/>
            <pc:sldMk cId="678907104" sldId="256"/>
            <ac:spMk id="73" creationId="{7F57BEA8-497D-4AA8-8A18-BDCD696B25FE}"/>
          </ac:spMkLst>
        </pc:spChg>
        <pc:spChg chg="add">
          <ac:chgData name="Billy Couch" userId="8d9a49f4-0324-488f-bc70-f6c5ae30ae7d" providerId="ADAL" clId="{2B842CF4-A90A-40F1-8909-7714B51F0B5C}" dt="2022-06-23T17:34:16.712" v="476" actId="26606"/>
          <ac:spMkLst>
            <pc:docMk/>
            <pc:sldMk cId="678907104" sldId="256"/>
            <ac:spMk id="1028" creationId="{823AC064-BC96-4F32-8AE1-B2FD38754823}"/>
          </ac:spMkLst>
        </pc:spChg>
        <pc:picChg chg="mod">
          <ac:chgData name="Billy Couch" userId="8d9a49f4-0324-488f-bc70-f6c5ae30ae7d" providerId="ADAL" clId="{2B842CF4-A90A-40F1-8909-7714B51F0B5C}" dt="2022-06-23T17:34:16.712" v="476" actId="26606"/>
          <ac:picMkLst>
            <pc:docMk/>
            <pc:sldMk cId="678907104" sldId="256"/>
            <ac:picMk id="1026" creationId="{96AF790F-5977-4DD8-AF0A-FB1CBA04553C}"/>
          </ac:picMkLst>
        </pc:picChg>
        <pc:cxnChg chg="add del">
          <ac:chgData name="Billy Couch" userId="8d9a49f4-0324-488f-bc70-f6c5ae30ae7d" providerId="ADAL" clId="{2B842CF4-A90A-40F1-8909-7714B51F0B5C}" dt="2022-06-23T17:34:16.700" v="475" actId="26606"/>
          <ac:cxnSpMkLst>
            <pc:docMk/>
            <pc:sldMk cId="678907104" sldId="256"/>
            <ac:cxnSpMk id="71" creationId="{D2E961F1-4A28-4A5F-BBD4-6E400E5E6C75}"/>
          </ac:cxnSpMkLst>
        </pc:cxnChg>
        <pc:cxnChg chg="add del">
          <ac:chgData name="Billy Couch" userId="8d9a49f4-0324-488f-bc70-f6c5ae30ae7d" providerId="ADAL" clId="{2B842CF4-A90A-40F1-8909-7714B51F0B5C}" dt="2022-06-23T17:34:16.700" v="475" actId="26606"/>
          <ac:cxnSpMkLst>
            <pc:docMk/>
            <pc:sldMk cId="678907104" sldId="256"/>
            <ac:cxnSpMk id="75" creationId="{A82415D3-DDE5-4D63-8CB3-23A5EC581B27}"/>
          </ac:cxnSpMkLst>
        </pc:cxnChg>
        <pc:cxnChg chg="add del">
          <ac:chgData name="Billy Couch" userId="8d9a49f4-0324-488f-bc70-f6c5ae30ae7d" providerId="ADAL" clId="{2B842CF4-A90A-40F1-8909-7714B51F0B5C}" dt="2022-06-23T17:34:16.700" v="475" actId="26606"/>
          <ac:cxnSpMkLst>
            <pc:docMk/>
            <pc:sldMk cId="678907104" sldId="256"/>
            <ac:cxnSpMk id="77" creationId="{AD7193FB-6AE6-4B3B-8F89-56B55DD63B4D}"/>
          </ac:cxnSpMkLst>
        </pc:cxnChg>
        <pc:cxnChg chg="add">
          <ac:chgData name="Billy Couch" userId="8d9a49f4-0324-488f-bc70-f6c5ae30ae7d" providerId="ADAL" clId="{2B842CF4-A90A-40F1-8909-7714B51F0B5C}" dt="2022-06-23T17:34:16.712" v="476" actId="26606"/>
          <ac:cxnSpMkLst>
            <pc:docMk/>
            <pc:sldMk cId="678907104" sldId="256"/>
            <ac:cxnSpMk id="1029" creationId="{7E7C77BC-7138-40B1-A15B-20F57A494629}"/>
          </ac:cxnSpMkLst>
        </pc:cxnChg>
      </pc:sldChg>
      <pc:sldChg chg="modSp new mod">
        <pc:chgData name="Billy Couch" userId="8d9a49f4-0324-488f-bc70-f6c5ae30ae7d" providerId="ADAL" clId="{2B842CF4-A90A-40F1-8909-7714B51F0B5C}" dt="2022-06-23T18:39:59.037" v="1166" actId="20577"/>
        <pc:sldMkLst>
          <pc:docMk/>
          <pc:sldMk cId="4121847690" sldId="257"/>
        </pc:sldMkLst>
        <pc:spChg chg="mod">
          <ac:chgData name="Billy Couch" userId="8d9a49f4-0324-488f-bc70-f6c5ae30ae7d" providerId="ADAL" clId="{2B842CF4-A90A-40F1-8909-7714B51F0B5C}" dt="2022-06-23T17:37:23.478" v="486" actId="20577"/>
          <ac:spMkLst>
            <pc:docMk/>
            <pc:sldMk cId="4121847690" sldId="257"/>
            <ac:spMk id="2" creationId="{00954644-8B9E-4A10-AAAA-8C5C6CE448E2}"/>
          </ac:spMkLst>
        </pc:spChg>
        <pc:spChg chg="mod">
          <ac:chgData name="Billy Couch" userId="8d9a49f4-0324-488f-bc70-f6c5ae30ae7d" providerId="ADAL" clId="{2B842CF4-A90A-40F1-8909-7714B51F0B5C}" dt="2022-06-23T18:39:59.037" v="1166" actId="20577"/>
          <ac:spMkLst>
            <pc:docMk/>
            <pc:sldMk cId="4121847690" sldId="257"/>
            <ac:spMk id="3" creationId="{92AA34C9-6E15-4E16-82D0-78C3170B916C}"/>
          </ac:spMkLst>
        </pc:spChg>
      </pc:sldChg>
      <pc:sldChg chg="modSp new del mod ord">
        <pc:chgData name="Billy Couch" userId="8d9a49f4-0324-488f-bc70-f6c5ae30ae7d" providerId="ADAL" clId="{2B842CF4-A90A-40F1-8909-7714B51F0B5C}" dt="2022-06-23T17:49:40.838" v="786" actId="47"/>
        <pc:sldMkLst>
          <pc:docMk/>
          <pc:sldMk cId="4206327447" sldId="258"/>
        </pc:sldMkLst>
        <pc:spChg chg="mod">
          <ac:chgData name="Billy Couch" userId="8d9a49f4-0324-488f-bc70-f6c5ae30ae7d" providerId="ADAL" clId="{2B842CF4-A90A-40F1-8909-7714B51F0B5C}" dt="2022-06-23T17:23:18.630" v="146" actId="20577"/>
          <ac:spMkLst>
            <pc:docMk/>
            <pc:sldMk cId="4206327447" sldId="258"/>
            <ac:spMk id="2" creationId="{7D34DCAA-1192-4363-97C7-B8F38AC14692}"/>
          </ac:spMkLst>
        </pc:spChg>
      </pc:sldChg>
      <pc:sldChg chg="modSp new mod ord">
        <pc:chgData name="Billy Couch" userId="8d9a49f4-0324-488f-bc70-f6c5ae30ae7d" providerId="ADAL" clId="{2B842CF4-A90A-40F1-8909-7714B51F0B5C}" dt="2022-06-23T17:28:07" v="239" actId="20577"/>
        <pc:sldMkLst>
          <pc:docMk/>
          <pc:sldMk cId="3452053050" sldId="259"/>
        </pc:sldMkLst>
        <pc:spChg chg="mod">
          <ac:chgData name="Billy Couch" userId="8d9a49f4-0324-488f-bc70-f6c5ae30ae7d" providerId="ADAL" clId="{2B842CF4-A90A-40F1-8909-7714B51F0B5C}" dt="2022-06-23T17:27:20.827" v="184" actId="20577"/>
          <ac:spMkLst>
            <pc:docMk/>
            <pc:sldMk cId="3452053050" sldId="259"/>
            <ac:spMk id="2" creationId="{9D68F4CE-29F8-47CC-9411-D0EBDA6B5E36}"/>
          </ac:spMkLst>
        </pc:spChg>
        <pc:spChg chg="mod">
          <ac:chgData name="Billy Couch" userId="8d9a49f4-0324-488f-bc70-f6c5ae30ae7d" providerId="ADAL" clId="{2B842CF4-A90A-40F1-8909-7714B51F0B5C}" dt="2022-06-23T17:28:07" v="239" actId="20577"/>
          <ac:spMkLst>
            <pc:docMk/>
            <pc:sldMk cId="3452053050" sldId="259"/>
            <ac:spMk id="3" creationId="{9BA2EA71-8C7A-4D2E-BB49-03BB4DB04787}"/>
          </ac:spMkLst>
        </pc:spChg>
      </pc:sldChg>
      <pc:sldChg chg="modSp new mod">
        <pc:chgData name="Billy Couch" userId="8d9a49f4-0324-488f-bc70-f6c5ae30ae7d" providerId="ADAL" clId="{2B842CF4-A90A-40F1-8909-7714B51F0B5C}" dt="2022-06-23T20:30:46.351" v="1963" actId="20577"/>
        <pc:sldMkLst>
          <pc:docMk/>
          <pc:sldMk cId="123516902" sldId="260"/>
        </pc:sldMkLst>
        <pc:spChg chg="mod">
          <ac:chgData name="Billy Couch" userId="8d9a49f4-0324-488f-bc70-f6c5ae30ae7d" providerId="ADAL" clId="{2B842CF4-A90A-40F1-8909-7714B51F0B5C}" dt="2022-06-23T17:28:16.540" v="249" actId="20577"/>
          <ac:spMkLst>
            <pc:docMk/>
            <pc:sldMk cId="123516902" sldId="260"/>
            <ac:spMk id="2" creationId="{BCC3C909-9B02-4A47-8076-ACDF219223C9}"/>
          </ac:spMkLst>
        </pc:spChg>
        <pc:spChg chg="mod">
          <ac:chgData name="Billy Couch" userId="8d9a49f4-0324-488f-bc70-f6c5ae30ae7d" providerId="ADAL" clId="{2B842CF4-A90A-40F1-8909-7714B51F0B5C}" dt="2022-06-23T20:30:46.351" v="1963" actId="20577"/>
          <ac:spMkLst>
            <pc:docMk/>
            <pc:sldMk cId="123516902" sldId="260"/>
            <ac:spMk id="3" creationId="{898304AE-C773-428D-A101-99BA75C93CA4}"/>
          </ac:spMkLst>
        </pc:spChg>
      </pc:sldChg>
      <pc:sldChg chg="modSp add mod">
        <pc:chgData name="Billy Couch" userId="8d9a49f4-0324-488f-bc70-f6c5ae30ae7d" providerId="ADAL" clId="{2B842CF4-A90A-40F1-8909-7714B51F0B5C}" dt="2022-06-23T17:47:16.357" v="645"/>
        <pc:sldMkLst>
          <pc:docMk/>
          <pc:sldMk cId="1378989883" sldId="261"/>
        </pc:sldMkLst>
        <pc:spChg chg="mod">
          <ac:chgData name="Billy Couch" userId="8d9a49f4-0324-488f-bc70-f6c5ae30ae7d" providerId="ADAL" clId="{2B842CF4-A90A-40F1-8909-7714B51F0B5C}" dt="2022-06-23T17:38:37.517" v="493" actId="6549"/>
          <ac:spMkLst>
            <pc:docMk/>
            <pc:sldMk cId="1378989883" sldId="261"/>
            <ac:spMk id="2" creationId="{00954644-8B9E-4A10-AAAA-8C5C6CE448E2}"/>
          </ac:spMkLst>
        </pc:spChg>
        <pc:spChg chg="mod">
          <ac:chgData name="Billy Couch" userId="8d9a49f4-0324-488f-bc70-f6c5ae30ae7d" providerId="ADAL" clId="{2B842CF4-A90A-40F1-8909-7714B51F0B5C}" dt="2022-06-23T17:47:16.357" v="645"/>
          <ac:spMkLst>
            <pc:docMk/>
            <pc:sldMk cId="1378989883" sldId="261"/>
            <ac:spMk id="3" creationId="{92AA34C9-6E15-4E16-82D0-78C3170B916C}"/>
          </ac:spMkLst>
        </pc:spChg>
      </pc:sldChg>
      <pc:sldChg chg="modSp add mod">
        <pc:chgData name="Billy Couch" userId="8d9a49f4-0324-488f-bc70-f6c5ae30ae7d" providerId="ADAL" clId="{2B842CF4-A90A-40F1-8909-7714B51F0B5C}" dt="2022-06-23T17:47:28.270" v="646"/>
        <pc:sldMkLst>
          <pc:docMk/>
          <pc:sldMk cId="2074767862" sldId="262"/>
        </pc:sldMkLst>
        <pc:spChg chg="mod">
          <ac:chgData name="Billy Couch" userId="8d9a49f4-0324-488f-bc70-f6c5ae30ae7d" providerId="ADAL" clId="{2B842CF4-A90A-40F1-8909-7714B51F0B5C}" dt="2022-06-23T17:38:56.217" v="496" actId="6549"/>
          <ac:spMkLst>
            <pc:docMk/>
            <pc:sldMk cId="2074767862" sldId="262"/>
            <ac:spMk id="2" creationId="{00954644-8B9E-4A10-AAAA-8C5C6CE448E2}"/>
          </ac:spMkLst>
        </pc:spChg>
        <pc:spChg chg="mod">
          <ac:chgData name="Billy Couch" userId="8d9a49f4-0324-488f-bc70-f6c5ae30ae7d" providerId="ADAL" clId="{2B842CF4-A90A-40F1-8909-7714B51F0B5C}" dt="2022-06-23T17:47:28.270" v="646"/>
          <ac:spMkLst>
            <pc:docMk/>
            <pc:sldMk cId="2074767862" sldId="262"/>
            <ac:spMk id="3" creationId="{92AA34C9-6E15-4E16-82D0-78C3170B916C}"/>
          </ac:spMkLst>
        </pc:spChg>
      </pc:sldChg>
      <pc:sldChg chg="modSp add mod">
        <pc:chgData name="Billy Couch" userId="8d9a49f4-0324-488f-bc70-f6c5ae30ae7d" providerId="ADAL" clId="{2B842CF4-A90A-40F1-8909-7714B51F0B5C}" dt="2022-06-23T17:46:45.286" v="643" actId="27636"/>
        <pc:sldMkLst>
          <pc:docMk/>
          <pc:sldMk cId="959995113" sldId="263"/>
        </pc:sldMkLst>
        <pc:spChg chg="mod">
          <ac:chgData name="Billy Couch" userId="8d9a49f4-0324-488f-bc70-f6c5ae30ae7d" providerId="ADAL" clId="{2B842CF4-A90A-40F1-8909-7714B51F0B5C}" dt="2022-06-23T17:45:05.678" v="598" actId="20577"/>
          <ac:spMkLst>
            <pc:docMk/>
            <pc:sldMk cId="959995113" sldId="263"/>
            <ac:spMk id="2" creationId="{00954644-8B9E-4A10-AAAA-8C5C6CE448E2}"/>
          </ac:spMkLst>
        </pc:spChg>
        <pc:spChg chg="mod">
          <ac:chgData name="Billy Couch" userId="8d9a49f4-0324-488f-bc70-f6c5ae30ae7d" providerId="ADAL" clId="{2B842CF4-A90A-40F1-8909-7714B51F0B5C}" dt="2022-06-23T17:46:45.286" v="643" actId="27636"/>
          <ac:spMkLst>
            <pc:docMk/>
            <pc:sldMk cId="959995113" sldId="263"/>
            <ac:spMk id="3" creationId="{92AA34C9-6E15-4E16-82D0-78C3170B916C}"/>
          </ac:spMkLst>
        </pc:spChg>
      </pc:sldChg>
      <pc:sldChg chg="add del">
        <pc:chgData name="Billy Couch" userId="8d9a49f4-0324-488f-bc70-f6c5ae30ae7d" providerId="ADAL" clId="{2B842CF4-A90A-40F1-8909-7714B51F0B5C}" dt="2022-06-23T17:47:47.408" v="647" actId="47"/>
        <pc:sldMkLst>
          <pc:docMk/>
          <pc:sldMk cId="171175000" sldId="264"/>
        </pc:sldMkLst>
      </pc:sldChg>
      <pc:sldChg chg="modSp new mod">
        <pc:chgData name="Billy Couch" userId="8d9a49f4-0324-488f-bc70-f6c5ae30ae7d" providerId="ADAL" clId="{2B842CF4-A90A-40F1-8909-7714B51F0B5C}" dt="2022-06-23T17:48:25.415" v="686" actId="20577"/>
        <pc:sldMkLst>
          <pc:docMk/>
          <pc:sldMk cId="3753021918" sldId="264"/>
        </pc:sldMkLst>
        <pc:spChg chg="mod">
          <ac:chgData name="Billy Couch" userId="8d9a49f4-0324-488f-bc70-f6c5ae30ae7d" providerId="ADAL" clId="{2B842CF4-A90A-40F1-8909-7714B51F0B5C}" dt="2022-06-23T17:48:25.415" v="686" actId="20577"/>
          <ac:spMkLst>
            <pc:docMk/>
            <pc:sldMk cId="3753021918" sldId="264"/>
            <ac:spMk id="2" creationId="{3611B8F1-9A24-4A8A-81C3-4C00F7FBA319}"/>
          </ac:spMkLst>
        </pc:spChg>
      </pc:sldChg>
      <pc:sldChg chg="modSp new mod">
        <pc:chgData name="Billy Couch" userId="8d9a49f4-0324-488f-bc70-f6c5ae30ae7d" providerId="ADAL" clId="{2B842CF4-A90A-40F1-8909-7714B51F0B5C}" dt="2022-06-23T17:48:52.899" v="717" actId="20577"/>
        <pc:sldMkLst>
          <pc:docMk/>
          <pc:sldMk cId="1408003175" sldId="265"/>
        </pc:sldMkLst>
        <pc:spChg chg="mod">
          <ac:chgData name="Billy Couch" userId="8d9a49f4-0324-488f-bc70-f6c5ae30ae7d" providerId="ADAL" clId="{2B842CF4-A90A-40F1-8909-7714B51F0B5C}" dt="2022-06-23T17:48:52.899" v="717" actId="20577"/>
          <ac:spMkLst>
            <pc:docMk/>
            <pc:sldMk cId="1408003175" sldId="265"/>
            <ac:spMk id="2" creationId="{6D1249F7-910D-4FE3-8D19-28CBAA51167F}"/>
          </ac:spMkLst>
        </pc:spChg>
      </pc:sldChg>
      <pc:sldChg chg="modSp new mod">
        <pc:chgData name="Billy Couch" userId="8d9a49f4-0324-488f-bc70-f6c5ae30ae7d" providerId="ADAL" clId="{2B842CF4-A90A-40F1-8909-7714B51F0B5C}" dt="2022-06-23T17:49:14.430" v="751" actId="20577"/>
        <pc:sldMkLst>
          <pc:docMk/>
          <pc:sldMk cId="2763848770" sldId="266"/>
        </pc:sldMkLst>
        <pc:spChg chg="mod">
          <ac:chgData name="Billy Couch" userId="8d9a49f4-0324-488f-bc70-f6c5ae30ae7d" providerId="ADAL" clId="{2B842CF4-A90A-40F1-8909-7714B51F0B5C}" dt="2022-06-23T17:49:14.430" v="751" actId="20577"/>
          <ac:spMkLst>
            <pc:docMk/>
            <pc:sldMk cId="2763848770" sldId="266"/>
            <ac:spMk id="2" creationId="{52029C83-3897-47FE-8208-62A938734D30}"/>
          </ac:spMkLst>
        </pc:spChg>
      </pc:sldChg>
      <pc:sldChg chg="modSp new mod">
        <pc:chgData name="Billy Couch" userId="8d9a49f4-0324-488f-bc70-f6c5ae30ae7d" providerId="ADAL" clId="{2B842CF4-A90A-40F1-8909-7714B51F0B5C}" dt="2022-06-23T17:49:35.753" v="785" actId="20577"/>
        <pc:sldMkLst>
          <pc:docMk/>
          <pc:sldMk cId="745880337" sldId="267"/>
        </pc:sldMkLst>
        <pc:spChg chg="mod">
          <ac:chgData name="Billy Couch" userId="8d9a49f4-0324-488f-bc70-f6c5ae30ae7d" providerId="ADAL" clId="{2B842CF4-A90A-40F1-8909-7714B51F0B5C}" dt="2022-06-23T17:49:35.753" v="785" actId="20577"/>
          <ac:spMkLst>
            <pc:docMk/>
            <pc:sldMk cId="745880337" sldId="267"/>
            <ac:spMk id="2" creationId="{00DEDAC8-5CA5-4666-B6D0-88974A81B3DE}"/>
          </ac:spMkLst>
        </pc:spChg>
      </pc:sldChg>
      <pc:sldChg chg="modSp new mod">
        <pc:chgData name="Billy Couch" userId="8d9a49f4-0324-488f-bc70-f6c5ae30ae7d" providerId="ADAL" clId="{2B842CF4-A90A-40F1-8909-7714B51F0B5C}" dt="2022-06-23T19:34:07.913" v="1284" actId="20577"/>
        <pc:sldMkLst>
          <pc:docMk/>
          <pc:sldMk cId="2025839785" sldId="268"/>
        </pc:sldMkLst>
        <pc:spChg chg="mod">
          <ac:chgData name="Billy Couch" userId="8d9a49f4-0324-488f-bc70-f6c5ae30ae7d" providerId="ADAL" clId="{2B842CF4-A90A-40F1-8909-7714B51F0B5C}" dt="2022-06-23T18:04:31.646" v="1144" actId="313"/>
          <ac:spMkLst>
            <pc:docMk/>
            <pc:sldMk cId="2025839785" sldId="268"/>
            <ac:spMk id="2" creationId="{830A91BD-5B43-4DDA-B9F4-B3F085CF74E5}"/>
          </ac:spMkLst>
        </pc:spChg>
        <pc:spChg chg="mod">
          <ac:chgData name="Billy Couch" userId="8d9a49f4-0324-488f-bc70-f6c5ae30ae7d" providerId="ADAL" clId="{2B842CF4-A90A-40F1-8909-7714B51F0B5C}" dt="2022-06-23T19:34:07.913" v="1284" actId="20577"/>
          <ac:spMkLst>
            <pc:docMk/>
            <pc:sldMk cId="2025839785" sldId="268"/>
            <ac:spMk id="3" creationId="{36D39891-445A-4A2F-855C-351FAB89B33E}"/>
          </ac:spMkLst>
        </pc:spChg>
      </pc:sldChg>
      <pc:sldChg chg="modSp new mod">
        <pc:chgData name="Billy Couch" userId="8d9a49f4-0324-488f-bc70-f6c5ae30ae7d" providerId="ADAL" clId="{2B842CF4-A90A-40F1-8909-7714B51F0B5C}" dt="2022-06-23T19:43:13.904" v="1313" actId="20577"/>
        <pc:sldMkLst>
          <pc:docMk/>
          <pc:sldMk cId="523800120" sldId="269"/>
        </pc:sldMkLst>
        <pc:spChg chg="mod">
          <ac:chgData name="Billy Couch" userId="8d9a49f4-0324-488f-bc70-f6c5ae30ae7d" providerId="ADAL" clId="{2B842CF4-A90A-40F1-8909-7714B51F0B5C}" dt="2022-06-23T19:43:13.904" v="1313" actId="20577"/>
          <ac:spMkLst>
            <pc:docMk/>
            <pc:sldMk cId="523800120" sldId="269"/>
            <ac:spMk id="3" creationId="{1B77AA0C-0021-4CE8-A175-D849E4B015E2}"/>
          </ac:spMkLst>
        </pc:spChg>
      </pc:sldChg>
      <pc:sldChg chg="modSp new mod">
        <pc:chgData name="Billy Couch" userId="8d9a49f4-0324-488f-bc70-f6c5ae30ae7d" providerId="ADAL" clId="{2B842CF4-A90A-40F1-8909-7714B51F0B5C}" dt="2022-06-23T20:30:26.060" v="1948" actId="20577"/>
        <pc:sldMkLst>
          <pc:docMk/>
          <pc:sldMk cId="343045372" sldId="270"/>
        </pc:sldMkLst>
        <pc:spChg chg="mod">
          <ac:chgData name="Billy Couch" userId="8d9a49f4-0324-488f-bc70-f6c5ae30ae7d" providerId="ADAL" clId="{2B842CF4-A90A-40F1-8909-7714B51F0B5C}" dt="2022-06-23T19:50:59.336" v="1680" actId="20577"/>
          <ac:spMkLst>
            <pc:docMk/>
            <pc:sldMk cId="343045372" sldId="270"/>
            <ac:spMk id="2" creationId="{E18B5B03-5AB6-4499-A39C-F09B700B91C6}"/>
          </ac:spMkLst>
        </pc:spChg>
        <pc:spChg chg="mod">
          <ac:chgData name="Billy Couch" userId="8d9a49f4-0324-488f-bc70-f6c5ae30ae7d" providerId="ADAL" clId="{2B842CF4-A90A-40F1-8909-7714B51F0B5C}" dt="2022-06-23T20:30:26.060" v="1948" actId="20577"/>
          <ac:spMkLst>
            <pc:docMk/>
            <pc:sldMk cId="343045372" sldId="270"/>
            <ac:spMk id="3" creationId="{35DB8E7B-D1D6-4A88-9209-6B20AD91D9FD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Calls for Service by Location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Century Square</c:v>
                </c:pt>
              </c:strCache>
            </c:strRef>
          </c:tx>
          <c:spPr>
            <a:solidFill>
              <a:schemeClr val="accent1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114</c:v>
                </c:pt>
                <c:pt idx="1">
                  <c:v>76</c:v>
                </c:pt>
                <c:pt idx="2">
                  <c:v>116</c:v>
                </c:pt>
                <c:pt idx="3">
                  <c:v>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90E-48FD-AE45-BE740FD8A58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Northgate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5081</c:v>
                </c:pt>
                <c:pt idx="1">
                  <c:v>3885</c:v>
                </c:pt>
                <c:pt idx="2">
                  <c:v>10920</c:v>
                </c:pt>
                <c:pt idx="3">
                  <c:v>7708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90E-48FD-AE45-BE740FD8A58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Post Oak Mall</c:v>
                </c:pt>
              </c:strCache>
            </c:strRef>
          </c:tx>
          <c:spPr>
            <a:solidFill>
              <a:schemeClr val="accent1">
                <a:tint val="8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1053</c:v>
                </c:pt>
                <c:pt idx="1">
                  <c:v>607</c:v>
                </c:pt>
                <c:pt idx="2">
                  <c:v>538</c:v>
                </c:pt>
                <c:pt idx="3">
                  <c:v>504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90E-48FD-AE45-BE740FD8A58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University Drive East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590</c:v>
                </c:pt>
                <c:pt idx="1">
                  <c:v>501</c:v>
                </c:pt>
                <c:pt idx="2">
                  <c:v>410</c:v>
                </c:pt>
                <c:pt idx="3">
                  <c:v>320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90E-48FD-AE45-BE740FD8A5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2769424"/>
        <c:axId val="1311317552"/>
      </c:barChart>
      <c:catAx>
        <c:axId val="692769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11317552"/>
        <c:crosses val="autoZero"/>
        <c:auto val="1"/>
        <c:lblAlgn val="ctr"/>
        <c:lblOffset val="100"/>
        <c:noMultiLvlLbl val="0"/>
      </c:catAx>
      <c:valAx>
        <c:axId val="1311317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2769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21837555631633"/>
          <c:y val="0.19257368606863748"/>
          <c:w val="0.2599480771425311"/>
          <c:h val="0.263878160680394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Northgate Police Calls by Time of Day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Day 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688</c:v>
                </c:pt>
                <c:pt idx="1">
                  <c:v>485</c:v>
                </c:pt>
                <c:pt idx="2">
                  <c:v>767</c:v>
                </c:pt>
                <c:pt idx="3">
                  <c:v>638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7D-4775-9A43-CFE0967BB01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Night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4393</c:v>
                </c:pt>
                <c:pt idx="1">
                  <c:v>3400</c:v>
                </c:pt>
                <c:pt idx="2">
                  <c:v>10153</c:v>
                </c:pt>
                <c:pt idx="3">
                  <c:v>7070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D7D-4775-9A43-CFE0967BB0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1983440"/>
        <c:axId val="1143763072"/>
      </c:barChart>
      <c:catAx>
        <c:axId val="691983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3763072"/>
        <c:crosses val="autoZero"/>
        <c:auto val="1"/>
        <c:lblAlgn val="ctr"/>
        <c:lblOffset val="100"/>
        <c:noMultiLvlLbl val="0"/>
      </c:catAx>
      <c:valAx>
        <c:axId val="1143763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1983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Arrests by Location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Northgate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171</c:v>
                </c:pt>
                <c:pt idx="1">
                  <c:v>179</c:v>
                </c:pt>
                <c:pt idx="2">
                  <c:v>473</c:v>
                </c:pt>
                <c:pt idx="3">
                  <c:v>528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28D-4F9A-89B6-9FF01A5EA00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University Dr. East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6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28D-4F9A-89B6-9FF01A5EA00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Post Oak Mall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23</c:v>
                </c:pt>
                <c:pt idx="1">
                  <c:v>7</c:v>
                </c:pt>
                <c:pt idx="2">
                  <c:v>3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28D-4F9A-89B6-9FF01A5EA00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Century Square</c:v>
                </c:pt>
              </c:strCache>
            </c:strRef>
          </c:tx>
          <c:spPr>
            <a:solidFill>
              <a:schemeClr val="accent1">
                <a:tint val="58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28D-4F9A-89B6-9FF01A5EA0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21581536"/>
        <c:axId val="1133965872"/>
      </c:barChart>
      <c:catAx>
        <c:axId val="1321581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3965872"/>
        <c:crosses val="autoZero"/>
        <c:auto val="1"/>
        <c:lblAlgn val="ctr"/>
        <c:lblOffset val="100"/>
        <c:noMultiLvlLbl val="0"/>
      </c:catAx>
      <c:valAx>
        <c:axId val="1133965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1581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EMS Calls to Northgate Area by Semiannual</a:t>
            </a:r>
          </a:p>
        </c:rich>
      </c:tx>
      <c:overlay val="0"/>
      <c:spPr>
        <a:solidFill>
          <a:schemeClr val="bg1"/>
        </a:solidFill>
        <a:ln>
          <a:solidFill>
            <a:srgbClr val="FF0000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957-4D0A-ACE5-AE1D90E78E42}"/>
              </c:ext>
            </c:extLst>
          </c:dPt>
          <c:dPt>
            <c:idx val="3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957-4D0A-ACE5-AE1D90E78E42}"/>
              </c:ext>
            </c:extLst>
          </c:dPt>
          <c:dPt>
            <c:idx val="5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957-4D0A-ACE5-AE1D90E78E4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'EMS in Northgate'!$L$4:$R$4</c:f>
              <c:strCache>
                <c:ptCount val="7"/>
                <c:pt idx="0">
                  <c:v>Spring 2019</c:v>
                </c:pt>
                <c:pt idx="1">
                  <c:v>Fall 2019</c:v>
                </c:pt>
                <c:pt idx="2">
                  <c:v>Spring 2020</c:v>
                </c:pt>
                <c:pt idx="3">
                  <c:v>Fall 2020</c:v>
                </c:pt>
                <c:pt idx="4">
                  <c:v>Spring 2021</c:v>
                </c:pt>
                <c:pt idx="5">
                  <c:v>Fall 2021</c:v>
                </c:pt>
                <c:pt idx="6">
                  <c:v>Spring 2022</c:v>
                </c:pt>
              </c:strCache>
            </c:strRef>
          </c:cat>
          <c:val>
            <c:numRef>
              <c:f>'EMS in Northgate'!$L$5:$R$5</c:f>
              <c:numCache>
                <c:formatCode>General</c:formatCode>
                <c:ptCount val="7"/>
                <c:pt idx="0">
                  <c:v>108</c:v>
                </c:pt>
                <c:pt idx="1">
                  <c:v>229</c:v>
                </c:pt>
                <c:pt idx="2">
                  <c:v>98</c:v>
                </c:pt>
                <c:pt idx="3">
                  <c:v>145</c:v>
                </c:pt>
                <c:pt idx="4">
                  <c:v>198</c:v>
                </c:pt>
                <c:pt idx="5">
                  <c:v>267</c:v>
                </c:pt>
                <c:pt idx="6">
                  <c:v>168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957-4D0A-ACE5-AE1D90E78E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99248568"/>
        <c:axId val="1099248896"/>
      </c:barChart>
      <c:catAx>
        <c:axId val="1099248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9248896"/>
        <c:crosses val="autoZero"/>
        <c:auto val="1"/>
        <c:lblAlgn val="ctr"/>
        <c:lblOffset val="100"/>
        <c:noMultiLvlLbl val="0"/>
      </c:catAx>
      <c:valAx>
        <c:axId val="1099248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9248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EMS Calls to Northgate Area by Semiannual Day/Night</a:t>
            </a:r>
          </a:p>
        </c:rich>
      </c:tx>
      <c:layout>
        <c:manualLayout>
          <c:xMode val="edge"/>
          <c:yMode val="edge"/>
          <c:x val="0.29412872304005477"/>
          <c:y val="2.4859250189252138E-2"/>
        </c:manualLayout>
      </c:layout>
      <c:overlay val="0"/>
      <c:spPr>
        <a:noFill/>
        <a:ln>
          <a:solidFill>
            <a:srgbClr val="FF0000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'EMS in Northgate'!$K$15</c:f>
              <c:strCache>
                <c:ptCount val="1"/>
                <c:pt idx="0">
                  <c:v>Day 0600-1759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'EMS in Northgate'!$L$13:$R$13</c:f>
              <c:strCache>
                <c:ptCount val="7"/>
                <c:pt idx="0">
                  <c:v>Spring 2019</c:v>
                </c:pt>
                <c:pt idx="1">
                  <c:v>Fall 2019</c:v>
                </c:pt>
                <c:pt idx="2">
                  <c:v>Spring 2020</c:v>
                </c:pt>
                <c:pt idx="3">
                  <c:v>Fall 2020</c:v>
                </c:pt>
                <c:pt idx="4">
                  <c:v>Spring 2021</c:v>
                </c:pt>
                <c:pt idx="5">
                  <c:v>Fall 2021</c:v>
                </c:pt>
                <c:pt idx="6">
                  <c:v>Spring 2022</c:v>
                </c:pt>
              </c:strCache>
            </c:strRef>
          </c:cat>
          <c:val>
            <c:numRef>
              <c:f>'EMS in Northgate'!$L$15:$R$15</c:f>
              <c:numCache>
                <c:formatCode>General</c:formatCode>
                <c:ptCount val="7"/>
                <c:pt idx="0">
                  <c:v>38</c:v>
                </c:pt>
                <c:pt idx="1">
                  <c:v>66</c:v>
                </c:pt>
                <c:pt idx="2">
                  <c:v>34</c:v>
                </c:pt>
                <c:pt idx="3">
                  <c:v>42</c:v>
                </c:pt>
                <c:pt idx="4">
                  <c:v>54</c:v>
                </c:pt>
                <c:pt idx="5">
                  <c:v>89</c:v>
                </c:pt>
                <c:pt idx="6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03-4A26-A361-C97B7495F851}"/>
            </c:ext>
          </c:extLst>
        </c:ser>
        <c:ser>
          <c:idx val="1"/>
          <c:order val="1"/>
          <c:tx>
            <c:strRef>
              <c:f>'EMS in Northgate'!$K$16</c:f>
              <c:strCache>
                <c:ptCount val="1"/>
                <c:pt idx="0">
                  <c:v>Night 1800-0559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'EMS in Northgate'!$L$13:$R$13</c:f>
              <c:strCache>
                <c:ptCount val="7"/>
                <c:pt idx="0">
                  <c:v>Spring 2019</c:v>
                </c:pt>
                <c:pt idx="1">
                  <c:v>Fall 2019</c:v>
                </c:pt>
                <c:pt idx="2">
                  <c:v>Spring 2020</c:v>
                </c:pt>
                <c:pt idx="3">
                  <c:v>Fall 2020</c:v>
                </c:pt>
                <c:pt idx="4">
                  <c:v>Spring 2021</c:v>
                </c:pt>
                <c:pt idx="5">
                  <c:v>Fall 2021</c:v>
                </c:pt>
                <c:pt idx="6">
                  <c:v>Spring 2022</c:v>
                </c:pt>
              </c:strCache>
            </c:strRef>
          </c:cat>
          <c:val>
            <c:numRef>
              <c:f>'EMS in Northgate'!$L$16:$R$16</c:f>
              <c:numCache>
                <c:formatCode>General</c:formatCode>
                <c:ptCount val="7"/>
                <c:pt idx="0">
                  <c:v>70</c:v>
                </c:pt>
                <c:pt idx="1">
                  <c:v>163</c:v>
                </c:pt>
                <c:pt idx="2">
                  <c:v>64</c:v>
                </c:pt>
                <c:pt idx="3">
                  <c:v>103</c:v>
                </c:pt>
                <c:pt idx="4">
                  <c:v>144</c:v>
                </c:pt>
                <c:pt idx="5">
                  <c:v>178</c:v>
                </c:pt>
                <c:pt idx="6">
                  <c:v>121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A03-4A26-A361-C97B7495F8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45384392"/>
        <c:axId val="1145385048"/>
      </c:barChart>
      <c:catAx>
        <c:axId val="1145384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5385048"/>
        <c:crosses val="autoZero"/>
        <c:auto val="1"/>
        <c:lblAlgn val="ctr"/>
        <c:lblOffset val="100"/>
        <c:noMultiLvlLbl val="0"/>
      </c:catAx>
      <c:valAx>
        <c:axId val="1145385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5384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[EMS Calls to Northgate Area by Semiannual and with night_day.xlsx]Common Problems!PivotTable2</c:name>
    <c:fmtId val="1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rgbClr val="FF0000"/>
                </a:solidFill>
              </a:rPr>
              <a:t>Overdose, Unconscious</a:t>
            </a:r>
            <a:r>
              <a:rPr lang="en-US" sz="2000" b="1" baseline="0" dirty="0">
                <a:solidFill>
                  <a:srgbClr val="FF0000"/>
                </a:solidFill>
              </a:rPr>
              <a:t> Person, Traumatic Injuries, Assault, and Falling are common </a:t>
            </a:r>
            <a:endParaRPr lang="en-US" sz="2000" b="1" dirty="0">
              <a:solidFill>
                <a:srgbClr val="FF0000"/>
              </a:solidFill>
            </a:endParaRPr>
          </a:p>
        </c:rich>
      </c:tx>
      <c:layout>
        <c:manualLayout>
          <c:xMode val="edge"/>
          <c:yMode val="edge"/>
          <c:x val="0.2139617481711549"/>
          <c:y val="0.7774945361776186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D2D2D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ED7331"/>
          </a:solidFill>
          <a:ln>
            <a:noFill/>
          </a:ln>
          <a:effectLst/>
        </c:spPr>
      </c:pivotFmt>
      <c:pivotFmt>
        <c:idx val="2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</c:pivotFmt>
      <c:pivotFmt>
        <c:idx val="3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</c:pivotFmt>
      <c:pivotFmt>
        <c:idx val="4"/>
        <c:spPr>
          <a:solidFill>
            <a:srgbClr val="FF0000"/>
          </a:solidFill>
          <a:ln>
            <a:noFill/>
          </a:ln>
          <a:effectLst/>
        </c:spPr>
      </c:pivotFmt>
      <c:pivotFmt>
        <c:idx val="5"/>
        <c:spPr>
          <a:solidFill>
            <a:srgbClr val="FF0000"/>
          </a:solidFill>
          <a:ln>
            <a:noFill/>
          </a:ln>
          <a:effectLst/>
        </c:spPr>
      </c:pivotFmt>
      <c:pivotFmt>
        <c:idx val="6"/>
        <c:spPr>
          <a:solidFill>
            <a:srgbClr val="FF0000"/>
          </a:solidFill>
          <a:ln>
            <a:noFill/>
          </a:ln>
          <a:effectLst/>
        </c:spPr>
      </c:pivotFmt>
      <c:pivotFmt>
        <c:idx val="7"/>
        <c:spPr>
          <a:solidFill>
            <a:srgbClr val="D2D2D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rgbClr val="FF0000"/>
          </a:solidFill>
          <a:ln>
            <a:noFill/>
          </a:ln>
          <a:effectLst/>
        </c:spPr>
      </c:pivotFmt>
      <c:pivotFmt>
        <c:idx val="9"/>
        <c:spPr>
          <a:solidFill>
            <a:srgbClr val="FF0000"/>
          </a:solidFill>
          <a:ln>
            <a:noFill/>
          </a:ln>
          <a:effectLst/>
        </c:spPr>
      </c:pivotFmt>
      <c:pivotFmt>
        <c:idx val="10"/>
        <c:spPr>
          <a:solidFill>
            <a:srgbClr val="FF0000"/>
          </a:solidFill>
          <a:ln>
            <a:noFill/>
          </a:ln>
          <a:effectLst/>
        </c:spPr>
      </c:pivotFmt>
      <c:pivotFmt>
        <c:idx val="11"/>
        <c:spPr>
          <a:solidFill>
            <a:srgbClr val="D2D2D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FF0000"/>
          </a:solidFill>
          <a:ln>
            <a:noFill/>
          </a:ln>
          <a:effectLst/>
        </c:spPr>
      </c:pivotFmt>
      <c:pivotFmt>
        <c:idx val="13"/>
        <c:spPr>
          <a:solidFill>
            <a:srgbClr val="FF0000"/>
          </a:solidFill>
          <a:ln>
            <a:noFill/>
          </a:ln>
          <a:effectLst/>
        </c:spPr>
      </c:pivotFmt>
      <c:pivotFmt>
        <c:idx val="14"/>
        <c:spPr>
          <a:solidFill>
            <a:srgbClr val="FF0000"/>
          </a:solidFill>
          <a:ln>
            <a:noFill/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8.5935502488480656E-2"/>
          <c:y val="0"/>
          <c:w val="0.90088920219846369"/>
          <c:h val="0.9649574427566565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'Common Problems'!$B$2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D2D2D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26D-4B26-9B6F-9B68A55FCA83}"/>
              </c:ext>
            </c:extLst>
          </c:dPt>
          <c:dPt>
            <c:idx val="2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26D-4B26-9B6F-9B68A55FCA83}"/>
              </c:ext>
            </c:extLst>
          </c:dPt>
          <c:dPt>
            <c:idx val="4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26D-4B26-9B6F-9B68A55FCA83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B2FA-4B46-8C55-259B8C263161}"/>
              </c:ext>
            </c:extLst>
          </c:dPt>
          <c:dPt>
            <c:idx val="6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2FA-4B46-8C55-259B8C26316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'Common Problems'!$A$3:$A$38</c:f>
              <c:strCache>
                <c:ptCount val="35"/>
                <c:pt idx="0">
                  <c:v>Overdose</c:v>
                </c:pt>
                <c:pt idx="1">
                  <c:v>Sick Call</c:v>
                </c:pt>
                <c:pt idx="2">
                  <c:v>Unconscious Person</c:v>
                </c:pt>
                <c:pt idx="3">
                  <c:v>EMS PD Assist</c:v>
                </c:pt>
                <c:pt idx="4">
                  <c:v>Traumatic Injuries</c:v>
                </c:pt>
                <c:pt idx="5">
                  <c:v>Assault</c:v>
                </c:pt>
                <c:pt idx="6">
                  <c:v>Fall</c:v>
                </c:pt>
                <c:pt idx="7">
                  <c:v>Bleeding</c:v>
                </c:pt>
                <c:pt idx="8">
                  <c:v>Difficulty Breathing</c:v>
                </c:pt>
                <c:pt idx="9">
                  <c:v>Seizure</c:v>
                </c:pt>
                <c:pt idx="10">
                  <c:v>Chest Pain</c:v>
                </c:pt>
                <c:pt idx="11">
                  <c:v>Major Accident2</c:v>
                </c:pt>
                <c:pt idx="12">
                  <c:v>Diabetic Problems</c:v>
                </c:pt>
                <c:pt idx="13">
                  <c:v>Abdominal Pain</c:v>
                </c:pt>
                <c:pt idx="14">
                  <c:v>EMS Standby</c:v>
                </c:pt>
                <c:pt idx="15">
                  <c:v>Allergic Reaction</c:v>
                </c:pt>
                <c:pt idx="16">
                  <c:v>Psychiatric</c:v>
                </c:pt>
                <c:pt idx="17">
                  <c:v>UEMS Call</c:v>
                </c:pt>
                <c:pt idx="18">
                  <c:v>Heart Problems</c:v>
                </c:pt>
                <c:pt idx="19">
                  <c:v>Unknown Emergency</c:v>
                </c:pt>
                <c:pt idx="20">
                  <c:v>Fainting</c:v>
                </c:pt>
                <c:pt idx="21">
                  <c:v>Cardiac Arrest</c:v>
                </c:pt>
                <c:pt idx="22">
                  <c:v>Eye Problems</c:v>
                </c:pt>
                <c:pt idx="23">
                  <c:v>Choking</c:v>
                </c:pt>
                <c:pt idx="24">
                  <c:v>Auto-Pedestrian</c:v>
                </c:pt>
                <c:pt idx="25">
                  <c:v>Back Pain</c:v>
                </c:pt>
                <c:pt idx="26">
                  <c:v>OB Emergency </c:v>
                </c:pt>
                <c:pt idx="27">
                  <c:v>OB Emergency</c:v>
                </c:pt>
                <c:pt idx="28">
                  <c:v>Cold Exposure</c:v>
                </c:pt>
                <c:pt idx="29">
                  <c:v>Gunshot</c:v>
                </c:pt>
                <c:pt idx="30">
                  <c:v>Medical Alarm</c:v>
                </c:pt>
                <c:pt idx="31">
                  <c:v>Stabbing</c:v>
                </c:pt>
                <c:pt idx="32">
                  <c:v>Headache</c:v>
                </c:pt>
                <c:pt idx="33">
                  <c:v>Respiratory Difficulty</c:v>
                </c:pt>
                <c:pt idx="34">
                  <c:v>Burns</c:v>
                </c:pt>
              </c:strCache>
            </c:strRef>
          </c:cat>
          <c:val>
            <c:numRef>
              <c:f>'Common Problems'!$B$3:$B$38</c:f>
              <c:numCache>
                <c:formatCode>General</c:formatCode>
                <c:ptCount val="35"/>
                <c:pt idx="0">
                  <c:v>230</c:v>
                </c:pt>
                <c:pt idx="1">
                  <c:v>138</c:v>
                </c:pt>
                <c:pt idx="2">
                  <c:v>131</c:v>
                </c:pt>
                <c:pt idx="3">
                  <c:v>110</c:v>
                </c:pt>
                <c:pt idx="4">
                  <c:v>80</c:v>
                </c:pt>
                <c:pt idx="5">
                  <c:v>69</c:v>
                </c:pt>
                <c:pt idx="6">
                  <c:v>62</c:v>
                </c:pt>
                <c:pt idx="7">
                  <c:v>43</c:v>
                </c:pt>
                <c:pt idx="8">
                  <c:v>35</c:v>
                </c:pt>
                <c:pt idx="9">
                  <c:v>34</c:v>
                </c:pt>
                <c:pt idx="10">
                  <c:v>20</c:v>
                </c:pt>
                <c:pt idx="11">
                  <c:v>18</c:v>
                </c:pt>
                <c:pt idx="12">
                  <c:v>16</c:v>
                </c:pt>
                <c:pt idx="13">
                  <c:v>15</c:v>
                </c:pt>
                <c:pt idx="14">
                  <c:v>15</c:v>
                </c:pt>
                <c:pt idx="15">
                  <c:v>12</c:v>
                </c:pt>
                <c:pt idx="16">
                  <c:v>9</c:v>
                </c:pt>
                <c:pt idx="17">
                  <c:v>8</c:v>
                </c:pt>
                <c:pt idx="18">
                  <c:v>8</c:v>
                </c:pt>
                <c:pt idx="19">
                  <c:v>7</c:v>
                </c:pt>
                <c:pt idx="20">
                  <c:v>5</c:v>
                </c:pt>
                <c:pt idx="21">
                  <c:v>5</c:v>
                </c:pt>
                <c:pt idx="22">
                  <c:v>4</c:v>
                </c:pt>
                <c:pt idx="23">
                  <c:v>4</c:v>
                </c:pt>
                <c:pt idx="24">
                  <c:v>4</c:v>
                </c:pt>
                <c:pt idx="25">
                  <c:v>3</c:v>
                </c:pt>
                <c:pt idx="26">
                  <c:v>3</c:v>
                </c:pt>
                <c:pt idx="27">
                  <c:v>3</c:v>
                </c:pt>
                <c:pt idx="28">
                  <c:v>3</c:v>
                </c:pt>
                <c:pt idx="29">
                  <c:v>2</c:v>
                </c:pt>
                <c:pt idx="30">
                  <c:v>2</c:v>
                </c:pt>
                <c:pt idx="31">
                  <c:v>2</c:v>
                </c:pt>
                <c:pt idx="32">
                  <c:v>2</c:v>
                </c:pt>
                <c:pt idx="33">
                  <c:v>2</c:v>
                </c:pt>
                <c:pt idx="3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26D-4B26-9B6F-9B68A55FCA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3"/>
        <c:overlap val="-30"/>
        <c:axId val="1556585928"/>
        <c:axId val="1556579368"/>
      </c:barChart>
      <c:catAx>
        <c:axId val="1556585928"/>
        <c:scaling>
          <c:orientation val="maxMin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Nature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6579368"/>
        <c:crosses val="autoZero"/>
        <c:auto val="1"/>
        <c:lblAlgn val="ctr"/>
        <c:lblOffset val="100"/>
        <c:noMultiLvlLbl val="0"/>
      </c:catAx>
      <c:valAx>
        <c:axId val="15565793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/>
                  <a:t>Three Year Totals</a:t>
                </a:r>
              </a:p>
            </c:rich>
          </c:tx>
          <c:layout>
            <c:manualLayout>
              <c:xMode val="edge"/>
              <c:yMode val="edge"/>
              <c:x val="0.46514043437172753"/>
              <c:y val="0.8362381273122315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6585928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4267D0-00FB-46D8-9ADD-FD8A27CC55B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72C7CAC-95C8-4E82-BEC7-32D0E42FC38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Unprecedented growth in residential population and licensed bars in Northgate</a:t>
          </a:r>
        </a:p>
      </dgm:t>
    </dgm:pt>
    <dgm:pt modelId="{39E047DF-7C76-4093-BD91-EA9C738EE0A8}" type="parTrans" cxnId="{8F05FD39-7D0E-458F-B3E4-6C61C51DECEA}">
      <dgm:prSet/>
      <dgm:spPr/>
      <dgm:t>
        <a:bodyPr/>
        <a:lstStyle/>
        <a:p>
          <a:endParaRPr lang="en-US"/>
        </a:p>
      </dgm:t>
    </dgm:pt>
    <dgm:pt modelId="{D204E124-885A-40FD-9425-DD5C023B8736}" type="sibTrans" cxnId="{8F05FD39-7D0E-458F-B3E4-6C61C51DECEA}">
      <dgm:prSet/>
      <dgm:spPr/>
      <dgm:t>
        <a:bodyPr/>
        <a:lstStyle/>
        <a:p>
          <a:endParaRPr lang="en-US"/>
        </a:p>
      </dgm:t>
    </dgm:pt>
    <dgm:pt modelId="{460B5984-957F-4A27-A0DA-8D64BC67F40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Un-met demands for goods and services</a:t>
          </a:r>
        </a:p>
      </dgm:t>
    </dgm:pt>
    <dgm:pt modelId="{0648C442-3032-47A7-8C1A-7922F07B0F08}" type="parTrans" cxnId="{2A144D20-6230-45C9-BE21-1322BCAC448E}">
      <dgm:prSet/>
      <dgm:spPr/>
      <dgm:t>
        <a:bodyPr/>
        <a:lstStyle/>
        <a:p>
          <a:endParaRPr lang="en-US"/>
        </a:p>
      </dgm:t>
    </dgm:pt>
    <dgm:pt modelId="{B4934152-FFF3-4222-9E22-884B28B090E2}" type="sibTrans" cxnId="{2A144D20-6230-45C9-BE21-1322BCAC448E}">
      <dgm:prSet/>
      <dgm:spPr/>
      <dgm:t>
        <a:bodyPr/>
        <a:lstStyle/>
        <a:p>
          <a:endParaRPr lang="en-US"/>
        </a:p>
      </dgm:t>
    </dgm:pt>
    <dgm:pt modelId="{D56B6CB0-EF99-40F9-BD99-1C7DA7508B1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Unsafe conditions due to environmental factors</a:t>
          </a:r>
        </a:p>
      </dgm:t>
    </dgm:pt>
    <dgm:pt modelId="{249F1CFE-5AF6-484D-BCB6-B96BF1B655EF}" type="parTrans" cxnId="{E7E010F8-89A4-4FA8-B053-4F3C7546F635}">
      <dgm:prSet/>
      <dgm:spPr/>
      <dgm:t>
        <a:bodyPr/>
        <a:lstStyle/>
        <a:p>
          <a:endParaRPr lang="en-US"/>
        </a:p>
      </dgm:t>
    </dgm:pt>
    <dgm:pt modelId="{654FCC4D-5232-49C7-9533-7D4B4E5A4137}" type="sibTrans" cxnId="{E7E010F8-89A4-4FA8-B053-4F3C7546F635}">
      <dgm:prSet/>
      <dgm:spPr/>
      <dgm:t>
        <a:bodyPr/>
        <a:lstStyle/>
        <a:p>
          <a:endParaRPr lang="en-US"/>
        </a:p>
      </dgm:t>
    </dgm:pt>
    <dgm:pt modelId="{CCCA5F46-F71B-473E-8F55-FADCE16A2176}" type="pres">
      <dgm:prSet presAssocID="{C44267D0-00FB-46D8-9ADD-FD8A27CC55B8}" presName="root" presStyleCnt="0">
        <dgm:presLayoutVars>
          <dgm:dir/>
          <dgm:resizeHandles val="exact"/>
        </dgm:presLayoutVars>
      </dgm:prSet>
      <dgm:spPr/>
    </dgm:pt>
    <dgm:pt modelId="{5C4A0DC9-9AD8-49A9-B1FE-C796CE1492FA}" type="pres">
      <dgm:prSet presAssocID="{672C7CAC-95C8-4E82-BEC7-32D0E42FC388}" presName="compNode" presStyleCnt="0"/>
      <dgm:spPr/>
    </dgm:pt>
    <dgm:pt modelId="{7948EAB7-BB3C-417A-8EEE-B68680DA1C4E}" type="pres">
      <dgm:prSet presAssocID="{672C7CAC-95C8-4E82-BEC7-32D0E42FC388}" presName="bgRect" presStyleLbl="bgShp" presStyleIdx="0" presStyleCnt="3"/>
      <dgm:spPr/>
    </dgm:pt>
    <dgm:pt modelId="{C1070CFD-1F1E-4FD3-A070-F63244C890FB}" type="pres">
      <dgm:prSet presAssocID="{672C7CAC-95C8-4E82-BEC7-32D0E42FC388}" presName="iconRect" presStyleLbl="node1" presStyleIdx="0" presStyleCnt="3" custScaleX="164234" custScaleY="15231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ytime worm's-eye view of skyscrapers"/>
        </a:ext>
      </dgm:extLst>
    </dgm:pt>
    <dgm:pt modelId="{AC5FC86E-4E18-47A2-A391-B091A68DC0EC}" type="pres">
      <dgm:prSet presAssocID="{672C7CAC-95C8-4E82-BEC7-32D0E42FC388}" presName="spaceRect" presStyleCnt="0"/>
      <dgm:spPr/>
    </dgm:pt>
    <dgm:pt modelId="{480837A7-81E0-4115-B9B8-1C9FD049F2EC}" type="pres">
      <dgm:prSet presAssocID="{672C7CAC-95C8-4E82-BEC7-32D0E42FC388}" presName="parTx" presStyleLbl="revTx" presStyleIdx="0" presStyleCnt="3">
        <dgm:presLayoutVars>
          <dgm:chMax val="0"/>
          <dgm:chPref val="0"/>
        </dgm:presLayoutVars>
      </dgm:prSet>
      <dgm:spPr/>
    </dgm:pt>
    <dgm:pt modelId="{7688FB2C-1476-4696-9E94-0D92B78C3C4C}" type="pres">
      <dgm:prSet presAssocID="{D204E124-885A-40FD-9425-DD5C023B8736}" presName="sibTrans" presStyleCnt="0"/>
      <dgm:spPr/>
    </dgm:pt>
    <dgm:pt modelId="{F699848C-0970-4696-BE19-AF49E22A0C08}" type="pres">
      <dgm:prSet presAssocID="{460B5984-957F-4A27-A0DA-8D64BC67F40A}" presName="compNode" presStyleCnt="0"/>
      <dgm:spPr/>
    </dgm:pt>
    <dgm:pt modelId="{6ADDE188-334F-4E18-9863-FD25638B6ADD}" type="pres">
      <dgm:prSet presAssocID="{460B5984-957F-4A27-A0DA-8D64BC67F40A}" presName="bgRect" presStyleLbl="bgShp" presStyleIdx="1" presStyleCnt="3" custLinFactY="18546" custLinFactNeighborX="1920" custLinFactNeighborY="100000"/>
      <dgm:spPr/>
    </dgm:pt>
    <dgm:pt modelId="{FADD63C0-A592-4C29-97BC-B0CB07901077}" type="pres">
      <dgm:prSet presAssocID="{460B5984-957F-4A27-A0DA-8D64BC67F40A}" presName="iconRect" presStyleLbl="node1" presStyleIdx="1" presStyleCnt="3" custScaleX="167615" custScaleY="147438"/>
      <dgm:spPr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een shopping trolley in supermarket"/>
        </a:ext>
      </dgm:extLst>
    </dgm:pt>
    <dgm:pt modelId="{AE087EFF-A5B2-4C86-B38F-E321AC3DB7C9}" type="pres">
      <dgm:prSet presAssocID="{460B5984-957F-4A27-A0DA-8D64BC67F40A}" presName="spaceRect" presStyleCnt="0"/>
      <dgm:spPr/>
    </dgm:pt>
    <dgm:pt modelId="{38E5B059-48A7-4067-8BC4-5C0074598208}" type="pres">
      <dgm:prSet presAssocID="{460B5984-957F-4A27-A0DA-8D64BC67F40A}" presName="parTx" presStyleLbl="revTx" presStyleIdx="1" presStyleCnt="3">
        <dgm:presLayoutVars>
          <dgm:chMax val="0"/>
          <dgm:chPref val="0"/>
        </dgm:presLayoutVars>
      </dgm:prSet>
      <dgm:spPr/>
    </dgm:pt>
    <dgm:pt modelId="{41CFAC2F-9558-4C19-BB05-099252DD2377}" type="pres">
      <dgm:prSet presAssocID="{B4934152-FFF3-4222-9E22-884B28B090E2}" presName="sibTrans" presStyleCnt="0"/>
      <dgm:spPr/>
    </dgm:pt>
    <dgm:pt modelId="{D1A09596-1E19-4D63-BA06-8311B479C3A8}" type="pres">
      <dgm:prSet presAssocID="{D56B6CB0-EF99-40F9-BD99-1C7DA7508B19}" presName="compNode" presStyleCnt="0"/>
      <dgm:spPr/>
    </dgm:pt>
    <dgm:pt modelId="{3BAEC69D-20BA-4CA0-AAAB-83479D221AFF}" type="pres">
      <dgm:prSet presAssocID="{D56B6CB0-EF99-40F9-BD99-1C7DA7508B19}" presName="bgRect" presStyleLbl="bgShp" presStyleIdx="2" presStyleCnt="3"/>
      <dgm:spPr/>
    </dgm:pt>
    <dgm:pt modelId="{9A72DDE3-3D17-447C-B72B-E600CBDCAC8D}" type="pres">
      <dgm:prSet presAssocID="{D56B6CB0-EF99-40F9-BD99-1C7DA7508B19}" presName="iconRect" presStyleLbl="node1" presStyleIdx="2" presStyleCnt="3" custScaleX="164234" custScaleY="132421"/>
      <dgm:spPr>
        <a:blipFill>
          <a:blip xmlns:r="http://schemas.openxmlformats.org/officeDocument/2006/relationships" r:embed="rId3"/>
          <a:srcRect/>
          <a:stretch>
            <a:fillRect l="-27000" r="-2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s in a traffic jam"/>
        </a:ext>
      </dgm:extLst>
    </dgm:pt>
    <dgm:pt modelId="{5A8A99E4-64E5-46C7-8327-CE63FEA42C28}" type="pres">
      <dgm:prSet presAssocID="{D56B6CB0-EF99-40F9-BD99-1C7DA7508B19}" presName="spaceRect" presStyleCnt="0"/>
      <dgm:spPr/>
    </dgm:pt>
    <dgm:pt modelId="{01584733-CB26-4E04-A425-CB2FA4DF6AC9}" type="pres">
      <dgm:prSet presAssocID="{D56B6CB0-EF99-40F9-BD99-1C7DA7508B19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73B750E-7477-4F4E-9B9C-76BC53B583AD}" type="presOf" srcId="{D56B6CB0-EF99-40F9-BD99-1C7DA7508B19}" destId="{01584733-CB26-4E04-A425-CB2FA4DF6AC9}" srcOrd="0" destOrd="0" presId="urn:microsoft.com/office/officeart/2018/2/layout/IconVerticalSolidList"/>
    <dgm:cxn modelId="{2A144D20-6230-45C9-BE21-1322BCAC448E}" srcId="{C44267D0-00FB-46D8-9ADD-FD8A27CC55B8}" destId="{460B5984-957F-4A27-A0DA-8D64BC67F40A}" srcOrd="1" destOrd="0" parTransId="{0648C442-3032-47A7-8C1A-7922F07B0F08}" sibTransId="{B4934152-FFF3-4222-9E22-884B28B090E2}"/>
    <dgm:cxn modelId="{9A91D033-D40A-4B46-BDD8-E7CF89C659E8}" type="presOf" srcId="{C44267D0-00FB-46D8-9ADD-FD8A27CC55B8}" destId="{CCCA5F46-F71B-473E-8F55-FADCE16A2176}" srcOrd="0" destOrd="0" presId="urn:microsoft.com/office/officeart/2018/2/layout/IconVerticalSolidList"/>
    <dgm:cxn modelId="{8F05FD39-7D0E-458F-B3E4-6C61C51DECEA}" srcId="{C44267D0-00FB-46D8-9ADD-FD8A27CC55B8}" destId="{672C7CAC-95C8-4E82-BEC7-32D0E42FC388}" srcOrd="0" destOrd="0" parTransId="{39E047DF-7C76-4093-BD91-EA9C738EE0A8}" sibTransId="{D204E124-885A-40FD-9425-DD5C023B8736}"/>
    <dgm:cxn modelId="{302E828D-4F76-40DD-884D-8D41013B04CC}" type="presOf" srcId="{460B5984-957F-4A27-A0DA-8D64BC67F40A}" destId="{38E5B059-48A7-4067-8BC4-5C0074598208}" srcOrd="0" destOrd="0" presId="urn:microsoft.com/office/officeart/2018/2/layout/IconVerticalSolidList"/>
    <dgm:cxn modelId="{2549BC92-B925-4D3A-AB20-868217AE6210}" type="presOf" srcId="{672C7CAC-95C8-4E82-BEC7-32D0E42FC388}" destId="{480837A7-81E0-4115-B9B8-1C9FD049F2EC}" srcOrd="0" destOrd="0" presId="urn:microsoft.com/office/officeart/2018/2/layout/IconVerticalSolidList"/>
    <dgm:cxn modelId="{E7E010F8-89A4-4FA8-B053-4F3C7546F635}" srcId="{C44267D0-00FB-46D8-9ADD-FD8A27CC55B8}" destId="{D56B6CB0-EF99-40F9-BD99-1C7DA7508B19}" srcOrd="2" destOrd="0" parTransId="{249F1CFE-5AF6-484D-BCB6-B96BF1B655EF}" sibTransId="{654FCC4D-5232-49C7-9533-7D4B4E5A4137}"/>
    <dgm:cxn modelId="{93F3D877-3211-4E42-A500-8317A6920994}" type="presParOf" srcId="{CCCA5F46-F71B-473E-8F55-FADCE16A2176}" destId="{5C4A0DC9-9AD8-49A9-B1FE-C796CE1492FA}" srcOrd="0" destOrd="0" presId="urn:microsoft.com/office/officeart/2018/2/layout/IconVerticalSolidList"/>
    <dgm:cxn modelId="{E2F36F60-1ECF-4D00-A0C3-DB1611F35962}" type="presParOf" srcId="{5C4A0DC9-9AD8-49A9-B1FE-C796CE1492FA}" destId="{7948EAB7-BB3C-417A-8EEE-B68680DA1C4E}" srcOrd="0" destOrd="0" presId="urn:microsoft.com/office/officeart/2018/2/layout/IconVerticalSolidList"/>
    <dgm:cxn modelId="{E2807FEB-E61B-4A44-9A5C-C329080B2C20}" type="presParOf" srcId="{5C4A0DC9-9AD8-49A9-B1FE-C796CE1492FA}" destId="{C1070CFD-1F1E-4FD3-A070-F63244C890FB}" srcOrd="1" destOrd="0" presId="urn:microsoft.com/office/officeart/2018/2/layout/IconVerticalSolidList"/>
    <dgm:cxn modelId="{AF6D029C-3E2F-4E9B-90C9-8BD9709D3660}" type="presParOf" srcId="{5C4A0DC9-9AD8-49A9-B1FE-C796CE1492FA}" destId="{AC5FC86E-4E18-47A2-A391-B091A68DC0EC}" srcOrd="2" destOrd="0" presId="urn:microsoft.com/office/officeart/2018/2/layout/IconVerticalSolidList"/>
    <dgm:cxn modelId="{F81F7609-1B9A-4248-AC17-CB68C27BD1C1}" type="presParOf" srcId="{5C4A0DC9-9AD8-49A9-B1FE-C796CE1492FA}" destId="{480837A7-81E0-4115-B9B8-1C9FD049F2EC}" srcOrd="3" destOrd="0" presId="urn:microsoft.com/office/officeart/2018/2/layout/IconVerticalSolidList"/>
    <dgm:cxn modelId="{866E7FEB-D130-4CA6-933B-92403E35E354}" type="presParOf" srcId="{CCCA5F46-F71B-473E-8F55-FADCE16A2176}" destId="{7688FB2C-1476-4696-9E94-0D92B78C3C4C}" srcOrd="1" destOrd="0" presId="urn:microsoft.com/office/officeart/2018/2/layout/IconVerticalSolidList"/>
    <dgm:cxn modelId="{140724B3-B46F-42CA-BB78-FC7B5D2BE233}" type="presParOf" srcId="{CCCA5F46-F71B-473E-8F55-FADCE16A2176}" destId="{F699848C-0970-4696-BE19-AF49E22A0C08}" srcOrd="2" destOrd="0" presId="urn:microsoft.com/office/officeart/2018/2/layout/IconVerticalSolidList"/>
    <dgm:cxn modelId="{47754D1B-99CC-4DEC-8D62-A1150B6691F1}" type="presParOf" srcId="{F699848C-0970-4696-BE19-AF49E22A0C08}" destId="{6ADDE188-334F-4E18-9863-FD25638B6ADD}" srcOrd="0" destOrd="0" presId="urn:microsoft.com/office/officeart/2018/2/layout/IconVerticalSolidList"/>
    <dgm:cxn modelId="{5508729D-A089-44A1-A9CF-93BFDD2AB844}" type="presParOf" srcId="{F699848C-0970-4696-BE19-AF49E22A0C08}" destId="{FADD63C0-A592-4C29-97BC-B0CB07901077}" srcOrd="1" destOrd="0" presId="urn:microsoft.com/office/officeart/2018/2/layout/IconVerticalSolidList"/>
    <dgm:cxn modelId="{A6787192-AC35-4CB8-9479-5227BE2EB8A9}" type="presParOf" srcId="{F699848C-0970-4696-BE19-AF49E22A0C08}" destId="{AE087EFF-A5B2-4C86-B38F-E321AC3DB7C9}" srcOrd="2" destOrd="0" presId="urn:microsoft.com/office/officeart/2018/2/layout/IconVerticalSolidList"/>
    <dgm:cxn modelId="{E21C1242-DB02-4D79-8852-E7F2D48AA11F}" type="presParOf" srcId="{F699848C-0970-4696-BE19-AF49E22A0C08}" destId="{38E5B059-48A7-4067-8BC4-5C0074598208}" srcOrd="3" destOrd="0" presId="urn:microsoft.com/office/officeart/2018/2/layout/IconVerticalSolidList"/>
    <dgm:cxn modelId="{7800619B-3A45-49CF-A45E-1AC6D8FC83E8}" type="presParOf" srcId="{CCCA5F46-F71B-473E-8F55-FADCE16A2176}" destId="{41CFAC2F-9558-4C19-BB05-099252DD2377}" srcOrd="3" destOrd="0" presId="urn:microsoft.com/office/officeart/2018/2/layout/IconVerticalSolidList"/>
    <dgm:cxn modelId="{4CFE2426-BE7D-4E6D-843B-BED72C63201A}" type="presParOf" srcId="{CCCA5F46-F71B-473E-8F55-FADCE16A2176}" destId="{D1A09596-1E19-4D63-BA06-8311B479C3A8}" srcOrd="4" destOrd="0" presId="urn:microsoft.com/office/officeart/2018/2/layout/IconVerticalSolidList"/>
    <dgm:cxn modelId="{60F62AEF-DAB7-4E2E-B0CA-2561D488336F}" type="presParOf" srcId="{D1A09596-1E19-4D63-BA06-8311B479C3A8}" destId="{3BAEC69D-20BA-4CA0-AAAB-83479D221AFF}" srcOrd="0" destOrd="0" presId="urn:microsoft.com/office/officeart/2018/2/layout/IconVerticalSolidList"/>
    <dgm:cxn modelId="{C86B1668-237B-4673-B6DA-BA8C39F53809}" type="presParOf" srcId="{D1A09596-1E19-4D63-BA06-8311B479C3A8}" destId="{9A72DDE3-3D17-447C-B72B-E600CBDCAC8D}" srcOrd="1" destOrd="0" presId="urn:microsoft.com/office/officeart/2018/2/layout/IconVerticalSolidList"/>
    <dgm:cxn modelId="{5F860BB1-AA6D-40A3-86F8-20279E806656}" type="presParOf" srcId="{D1A09596-1E19-4D63-BA06-8311B479C3A8}" destId="{5A8A99E4-64E5-46C7-8327-CE63FEA42C28}" srcOrd="2" destOrd="0" presId="urn:microsoft.com/office/officeart/2018/2/layout/IconVerticalSolidList"/>
    <dgm:cxn modelId="{2D59750F-3C21-4500-963C-D9B3B51D604B}" type="presParOf" srcId="{D1A09596-1E19-4D63-BA06-8311B479C3A8}" destId="{01584733-CB26-4E04-A425-CB2FA4DF6AC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0CA2BB-4F92-4D41-B70F-29569A4F5F49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72938BB-F9A3-425D-BEA4-40049A209A4F}">
      <dgm:prSet/>
      <dgm:spPr/>
      <dgm:t>
        <a:bodyPr/>
        <a:lstStyle/>
        <a:p>
          <a:r>
            <a:rPr lang="en-US" dirty="0"/>
            <a:t>Police = $2</a:t>
          </a:r>
          <a:r>
            <a:rPr lang="en-US" b="1" dirty="0"/>
            <a:t>,769,917 </a:t>
          </a:r>
          <a:r>
            <a:rPr lang="en-US" dirty="0"/>
            <a:t>Annually</a:t>
          </a:r>
        </a:p>
      </dgm:t>
    </dgm:pt>
    <dgm:pt modelId="{097BAB17-AC3E-4075-9559-495608D6EE7F}" type="parTrans" cxnId="{47E5018F-D679-4DA5-81F2-F34EB406031D}">
      <dgm:prSet/>
      <dgm:spPr/>
      <dgm:t>
        <a:bodyPr/>
        <a:lstStyle/>
        <a:p>
          <a:endParaRPr lang="en-US"/>
        </a:p>
      </dgm:t>
    </dgm:pt>
    <dgm:pt modelId="{276ECEE3-5950-46F7-AB78-1611FCB53B5C}" type="sibTrans" cxnId="{47E5018F-D679-4DA5-81F2-F34EB406031D}">
      <dgm:prSet/>
      <dgm:spPr/>
      <dgm:t>
        <a:bodyPr/>
        <a:lstStyle/>
        <a:p>
          <a:endParaRPr lang="en-US"/>
        </a:p>
      </dgm:t>
    </dgm:pt>
    <dgm:pt modelId="{076AACA3-2227-426F-B7B5-77961AC1B722}">
      <dgm:prSet/>
      <dgm:spPr/>
      <dgm:t>
        <a:bodyPr/>
        <a:lstStyle/>
        <a:p>
          <a:r>
            <a:rPr lang="en-US" dirty="0"/>
            <a:t>Twelve police officers, six cars, bicycle supplies and office rent</a:t>
          </a:r>
        </a:p>
      </dgm:t>
    </dgm:pt>
    <dgm:pt modelId="{746FD575-3C4A-4AC2-9730-D5123D0467D7}" type="parTrans" cxnId="{BDAA21D1-B01E-4B48-8E2E-E37DCAD62DC9}">
      <dgm:prSet/>
      <dgm:spPr/>
      <dgm:t>
        <a:bodyPr/>
        <a:lstStyle/>
        <a:p>
          <a:endParaRPr lang="en-US"/>
        </a:p>
      </dgm:t>
    </dgm:pt>
    <dgm:pt modelId="{BEAE712A-DF96-49BC-97C1-5054C43CBDB0}" type="sibTrans" cxnId="{BDAA21D1-B01E-4B48-8E2E-E37DCAD62DC9}">
      <dgm:prSet/>
      <dgm:spPr/>
      <dgm:t>
        <a:bodyPr/>
        <a:lstStyle/>
        <a:p>
          <a:endParaRPr lang="en-US"/>
        </a:p>
      </dgm:t>
    </dgm:pt>
    <dgm:pt modelId="{F2972AC4-4F31-484C-BF85-3764F08FA7D0}">
      <dgm:prSet/>
      <dgm:spPr/>
      <dgm:t>
        <a:bodyPr/>
        <a:lstStyle/>
        <a:p>
          <a:r>
            <a:rPr lang="en-US" dirty="0"/>
            <a:t>Fire = </a:t>
          </a:r>
          <a:r>
            <a:rPr lang="en-US" b="1" dirty="0"/>
            <a:t>$280,000 </a:t>
          </a:r>
          <a:r>
            <a:rPr lang="en-US" dirty="0"/>
            <a:t>Annually</a:t>
          </a:r>
        </a:p>
      </dgm:t>
    </dgm:pt>
    <dgm:pt modelId="{3A47E605-1ED7-48DF-83F0-B206E81B5FA0}" type="parTrans" cxnId="{65163121-73F6-461B-B585-8FE43D3E6810}">
      <dgm:prSet/>
      <dgm:spPr/>
      <dgm:t>
        <a:bodyPr/>
        <a:lstStyle/>
        <a:p>
          <a:endParaRPr lang="en-US"/>
        </a:p>
      </dgm:t>
    </dgm:pt>
    <dgm:pt modelId="{2720DC0E-2682-489D-B6E6-E47B0168D6D4}" type="sibTrans" cxnId="{65163121-73F6-461B-B585-8FE43D3E6810}">
      <dgm:prSet/>
      <dgm:spPr/>
      <dgm:t>
        <a:bodyPr/>
        <a:lstStyle/>
        <a:p>
          <a:endParaRPr lang="en-US"/>
        </a:p>
      </dgm:t>
    </dgm:pt>
    <dgm:pt modelId="{A9B91FAA-0437-4836-8A03-088822383227}">
      <dgm:prSet/>
      <dgm:spPr/>
      <dgm:t>
        <a:bodyPr/>
        <a:lstStyle/>
        <a:p>
          <a:r>
            <a:rPr lang="en-US" dirty="0"/>
            <a:t>Overtime staffing for bike team medics and Fire Marshall services</a:t>
          </a:r>
        </a:p>
      </dgm:t>
    </dgm:pt>
    <dgm:pt modelId="{45297263-A13E-4B90-A4FF-C4B9AD609E40}" type="parTrans" cxnId="{1D19EE54-1F32-4057-AC1E-86FA2AA8DAD6}">
      <dgm:prSet/>
      <dgm:spPr/>
      <dgm:t>
        <a:bodyPr/>
        <a:lstStyle/>
        <a:p>
          <a:endParaRPr lang="en-US"/>
        </a:p>
      </dgm:t>
    </dgm:pt>
    <dgm:pt modelId="{F41C8780-8F93-4E20-B67B-B2A932A3322B}" type="sibTrans" cxnId="{1D19EE54-1F32-4057-AC1E-86FA2AA8DAD6}">
      <dgm:prSet/>
      <dgm:spPr/>
      <dgm:t>
        <a:bodyPr/>
        <a:lstStyle/>
        <a:p>
          <a:endParaRPr lang="en-US"/>
        </a:p>
      </dgm:t>
    </dgm:pt>
    <dgm:pt modelId="{B4B5CAB8-8A64-4C5E-B0B6-EF73D85C6363}">
      <dgm:prSet/>
      <dgm:spPr/>
      <dgm:t>
        <a:bodyPr/>
        <a:lstStyle/>
        <a:p>
          <a:r>
            <a:rPr lang="en-US" dirty="0"/>
            <a:t>172 Transports from Northgate annually</a:t>
          </a:r>
        </a:p>
      </dgm:t>
    </dgm:pt>
    <dgm:pt modelId="{BE431920-1AB5-4C71-9125-0432733CB7E8}" type="parTrans" cxnId="{8C263510-B19B-4CE9-A9C1-625B5E959113}">
      <dgm:prSet/>
      <dgm:spPr/>
      <dgm:t>
        <a:bodyPr/>
        <a:lstStyle/>
        <a:p>
          <a:endParaRPr lang="en-US"/>
        </a:p>
      </dgm:t>
    </dgm:pt>
    <dgm:pt modelId="{6936CFEB-E587-437E-9D7F-F21926D1AA53}" type="sibTrans" cxnId="{8C263510-B19B-4CE9-A9C1-625B5E959113}">
      <dgm:prSet/>
      <dgm:spPr/>
      <dgm:t>
        <a:bodyPr/>
        <a:lstStyle/>
        <a:p>
          <a:endParaRPr lang="en-US"/>
        </a:p>
      </dgm:t>
    </dgm:pt>
    <dgm:pt modelId="{25882C19-6BD9-485C-BF41-250B10547139}" type="pres">
      <dgm:prSet presAssocID="{BC0CA2BB-4F92-4D41-B70F-29569A4F5F49}" presName="linear" presStyleCnt="0">
        <dgm:presLayoutVars>
          <dgm:dir/>
          <dgm:animLvl val="lvl"/>
          <dgm:resizeHandles val="exact"/>
        </dgm:presLayoutVars>
      </dgm:prSet>
      <dgm:spPr/>
    </dgm:pt>
    <dgm:pt modelId="{F2C59A30-A78D-425E-98CA-9260ACB400DF}" type="pres">
      <dgm:prSet presAssocID="{772938BB-F9A3-425D-BEA4-40049A209A4F}" presName="parentLin" presStyleCnt="0"/>
      <dgm:spPr/>
    </dgm:pt>
    <dgm:pt modelId="{69C867A2-3741-4A3A-BB9E-03F7E1CF86C7}" type="pres">
      <dgm:prSet presAssocID="{772938BB-F9A3-425D-BEA4-40049A209A4F}" presName="parentLeftMargin" presStyleLbl="node1" presStyleIdx="0" presStyleCnt="2"/>
      <dgm:spPr/>
    </dgm:pt>
    <dgm:pt modelId="{BC905C1E-A64A-46A0-9B76-9988D82F6479}" type="pres">
      <dgm:prSet presAssocID="{772938BB-F9A3-425D-BEA4-40049A209A4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8E2C84C-5A52-49D4-BF2F-83069B6B31F7}" type="pres">
      <dgm:prSet presAssocID="{772938BB-F9A3-425D-BEA4-40049A209A4F}" presName="negativeSpace" presStyleCnt="0"/>
      <dgm:spPr/>
    </dgm:pt>
    <dgm:pt modelId="{851DA6C7-2EC6-4EBC-A6CA-4B42F547ACD0}" type="pres">
      <dgm:prSet presAssocID="{772938BB-F9A3-425D-BEA4-40049A209A4F}" presName="childText" presStyleLbl="conFgAcc1" presStyleIdx="0" presStyleCnt="2">
        <dgm:presLayoutVars>
          <dgm:bulletEnabled val="1"/>
        </dgm:presLayoutVars>
      </dgm:prSet>
      <dgm:spPr/>
    </dgm:pt>
    <dgm:pt modelId="{7FDC071A-DEF4-4163-B859-0CD7D3B9B8FB}" type="pres">
      <dgm:prSet presAssocID="{276ECEE3-5950-46F7-AB78-1611FCB53B5C}" presName="spaceBetweenRectangles" presStyleCnt="0"/>
      <dgm:spPr/>
    </dgm:pt>
    <dgm:pt modelId="{EF0E74DA-7EA0-4E32-9EEB-8017E8F84194}" type="pres">
      <dgm:prSet presAssocID="{F2972AC4-4F31-484C-BF85-3764F08FA7D0}" presName="parentLin" presStyleCnt="0"/>
      <dgm:spPr/>
    </dgm:pt>
    <dgm:pt modelId="{8E55C86C-1D63-4254-833E-74C1024F986E}" type="pres">
      <dgm:prSet presAssocID="{F2972AC4-4F31-484C-BF85-3764F08FA7D0}" presName="parentLeftMargin" presStyleLbl="node1" presStyleIdx="0" presStyleCnt="2"/>
      <dgm:spPr/>
    </dgm:pt>
    <dgm:pt modelId="{87EFF33B-4567-48BF-8674-DECF052594A2}" type="pres">
      <dgm:prSet presAssocID="{F2972AC4-4F31-484C-BF85-3764F08FA7D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053A72C-F33E-45F3-A005-D5C96314A75E}" type="pres">
      <dgm:prSet presAssocID="{F2972AC4-4F31-484C-BF85-3764F08FA7D0}" presName="negativeSpace" presStyleCnt="0"/>
      <dgm:spPr/>
    </dgm:pt>
    <dgm:pt modelId="{2287B320-307A-4BF2-B200-59C2A72FF4A9}" type="pres">
      <dgm:prSet presAssocID="{F2972AC4-4F31-484C-BF85-3764F08FA7D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C263510-B19B-4CE9-A9C1-625B5E959113}" srcId="{F2972AC4-4F31-484C-BF85-3764F08FA7D0}" destId="{B4B5CAB8-8A64-4C5E-B0B6-EF73D85C6363}" srcOrd="0" destOrd="0" parTransId="{BE431920-1AB5-4C71-9125-0432733CB7E8}" sibTransId="{6936CFEB-E587-437E-9D7F-F21926D1AA53}"/>
    <dgm:cxn modelId="{B62BD312-B027-4137-8925-9933465E85F2}" type="presOf" srcId="{772938BB-F9A3-425D-BEA4-40049A209A4F}" destId="{BC905C1E-A64A-46A0-9B76-9988D82F6479}" srcOrd="1" destOrd="0" presId="urn:microsoft.com/office/officeart/2005/8/layout/list1"/>
    <dgm:cxn modelId="{65163121-73F6-461B-B585-8FE43D3E6810}" srcId="{BC0CA2BB-4F92-4D41-B70F-29569A4F5F49}" destId="{F2972AC4-4F31-484C-BF85-3764F08FA7D0}" srcOrd="1" destOrd="0" parTransId="{3A47E605-1ED7-48DF-83F0-B206E81B5FA0}" sibTransId="{2720DC0E-2682-489D-B6E6-E47B0168D6D4}"/>
    <dgm:cxn modelId="{8DBBA325-3626-4F8C-936B-B8A3844C831D}" type="presOf" srcId="{076AACA3-2227-426F-B7B5-77961AC1B722}" destId="{851DA6C7-2EC6-4EBC-A6CA-4B42F547ACD0}" srcOrd="0" destOrd="0" presId="urn:microsoft.com/office/officeart/2005/8/layout/list1"/>
    <dgm:cxn modelId="{87E60235-576E-4831-9809-65FB25EA3FD8}" type="presOf" srcId="{F2972AC4-4F31-484C-BF85-3764F08FA7D0}" destId="{8E55C86C-1D63-4254-833E-74C1024F986E}" srcOrd="0" destOrd="0" presId="urn:microsoft.com/office/officeart/2005/8/layout/list1"/>
    <dgm:cxn modelId="{ABF5DD37-81B0-4E85-9597-40ED8FCFCD92}" type="presOf" srcId="{BC0CA2BB-4F92-4D41-B70F-29569A4F5F49}" destId="{25882C19-6BD9-485C-BF41-250B10547139}" srcOrd="0" destOrd="0" presId="urn:microsoft.com/office/officeart/2005/8/layout/list1"/>
    <dgm:cxn modelId="{97A54267-2321-4097-A2DB-28AF66D0B574}" type="presOf" srcId="{A9B91FAA-0437-4836-8A03-088822383227}" destId="{2287B320-307A-4BF2-B200-59C2A72FF4A9}" srcOrd="0" destOrd="1" presId="urn:microsoft.com/office/officeart/2005/8/layout/list1"/>
    <dgm:cxn modelId="{B96FA04C-1F14-4FD5-A58B-E936C863DADA}" type="presOf" srcId="{F2972AC4-4F31-484C-BF85-3764F08FA7D0}" destId="{87EFF33B-4567-48BF-8674-DECF052594A2}" srcOrd="1" destOrd="0" presId="urn:microsoft.com/office/officeart/2005/8/layout/list1"/>
    <dgm:cxn modelId="{677C1974-20ED-426D-B83E-E03A98A38265}" type="presOf" srcId="{B4B5CAB8-8A64-4C5E-B0B6-EF73D85C6363}" destId="{2287B320-307A-4BF2-B200-59C2A72FF4A9}" srcOrd="0" destOrd="0" presId="urn:microsoft.com/office/officeart/2005/8/layout/list1"/>
    <dgm:cxn modelId="{1D19EE54-1F32-4057-AC1E-86FA2AA8DAD6}" srcId="{F2972AC4-4F31-484C-BF85-3764F08FA7D0}" destId="{A9B91FAA-0437-4836-8A03-088822383227}" srcOrd="1" destOrd="0" parTransId="{45297263-A13E-4B90-A4FF-C4B9AD609E40}" sibTransId="{F41C8780-8F93-4E20-B67B-B2A932A3322B}"/>
    <dgm:cxn modelId="{47E5018F-D679-4DA5-81F2-F34EB406031D}" srcId="{BC0CA2BB-4F92-4D41-B70F-29569A4F5F49}" destId="{772938BB-F9A3-425D-BEA4-40049A209A4F}" srcOrd="0" destOrd="0" parTransId="{097BAB17-AC3E-4075-9559-495608D6EE7F}" sibTransId="{276ECEE3-5950-46F7-AB78-1611FCB53B5C}"/>
    <dgm:cxn modelId="{522F59C6-131D-4C07-AC85-A5D26AFDBE37}" type="presOf" srcId="{772938BB-F9A3-425D-BEA4-40049A209A4F}" destId="{69C867A2-3741-4A3A-BB9E-03F7E1CF86C7}" srcOrd="0" destOrd="0" presId="urn:microsoft.com/office/officeart/2005/8/layout/list1"/>
    <dgm:cxn modelId="{BDAA21D1-B01E-4B48-8E2E-E37DCAD62DC9}" srcId="{772938BB-F9A3-425D-BEA4-40049A209A4F}" destId="{076AACA3-2227-426F-B7B5-77961AC1B722}" srcOrd="0" destOrd="0" parTransId="{746FD575-3C4A-4AC2-9730-D5123D0467D7}" sibTransId="{BEAE712A-DF96-49BC-97C1-5054C43CBDB0}"/>
    <dgm:cxn modelId="{D182F2DD-2D9B-402E-8624-B1CA72621836}" type="presParOf" srcId="{25882C19-6BD9-485C-BF41-250B10547139}" destId="{F2C59A30-A78D-425E-98CA-9260ACB400DF}" srcOrd="0" destOrd="0" presId="urn:microsoft.com/office/officeart/2005/8/layout/list1"/>
    <dgm:cxn modelId="{85465FAC-6377-4D40-8B14-509598EF4B36}" type="presParOf" srcId="{F2C59A30-A78D-425E-98CA-9260ACB400DF}" destId="{69C867A2-3741-4A3A-BB9E-03F7E1CF86C7}" srcOrd="0" destOrd="0" presId="urn:microsoft.com/office/officeart/2005/8/layout/list1"/>
    <dgm:cxn modelId="{7F6FF85B-1A8D-459B-BD52-0E8550E34996}" type="presParOf" srcId="{F2C59A30-A78D-425E-98CA-9260ACB400DF}" destId="{BC905C1E-A64A-46A0-9B76-9988D82F6479}" srcOrd="1" destOrd="0" presId="urn:microsoft.com/office/officeart/2005/8/layout/list1"/>
    <dgm:cxn modelId="{8A745520-4579-4245-A974-EC6ACB2F84CF}" type="presParOf" srcId="{25882C19-6BD9-485C-BF41-250B10547139}" destId="{E8E2C84C-5A52-49D4-BF2F-83069B6B31F7}" srcOrd="1" destOrd="0" presId="urn:microsoft.com/office/officeart/2005/8/layout/list1"/>
    <dgm:cxn modelId="{064D4746-3255-462A-AE77-031C49747B4A}" type="presParOf" srcId="{25882C19-6BD9-485C-BF41-250B10547139}" destId="{851DA6C7-2EC6-4EBC-A6CA-4B42F547ACD0}" srcOrd="2" destOrd="0" presId="urn:microsoft.com/office/officeart/2005/8/layout/list1"/>
    <dgm:cxn modelId="{1BEA6AED-8C14-4F4B-8688-B9820DC91D74}" type="presParOf" srcId="{25882C19-6BD9-485C-BF41-250B10547139}" destId="{7FDC071A-DEF4-4163-B859-0CD7D3B9B8FB}" srcOrd="3" destOrd="0" presId="urn:microsoft.com/office/officeart/2005/8/layout/list1"/>
    <dgm:cxn modelId="{C87211AF-A8E4-4EFB-AEAF-BA6C38C17174}" type="presParOf" srcId="{25882C19-6BD9-485C-BF41-250B10547139}" destId="{EF0E74DA-7EA0-4E32-9EEB-8017E8F84194}" srcOrd="4" destOrd="0" presId="urn:microsoft.com/office/officeart/2005/8/layout/list1"/>
    <dgm:cxn modelId="{83BF28C0-AC5D-4D47-9BD6-306067D53D0C}" type="presParOf" srcId="{EF0E74DA-7EA0-4E32-9EEB-8017E8F84194}" destId="{8E55C86C-1D63-4254-833E-74C1024F986E}" srcOrd="0" destOrd="0" presId="urn:microsoft.com/office/officeart/2005/8/layout/list1"/>
    <dgm:cxn modelId="{98ACB1D5-EA7B-48B1-8F7B-169540F5CB60}" type="presParOf" srcId="{EF0E74DA-7EA0-4E32-9EEB-8017E8F84194}" destId="{87EFF33B-4567-48BF-8674-DECF052594A2}" srcOrd="1" destOrd="0" presId="urn:microsoft.com/office/officeart/2005/8/layout/list1"/>
    <dgm:cxn modelId="{53B6BADD-A548-42AE-B5D9-CEB8E4F02FEA}" type="presParOf" srcId="{25882C19-6BD9-485C-BF41-250B10547139}" destId="{1053A72C-F33E-45F3-A005-D5C96314A75E}" srcOrd="5" destOrd="0" presId="urn:microsoft.com/office/officeart/2005/8/layout/list1"/>
    <dgm:cxn modelId="{E117C598-9BB6-4286-B73B-1652C1BBFAD5}" type="presParOf" srcId="{25882C19-6BD9-485C-BF41-250B10547139}" destId="{2287B320-307A-4BF2-B200-59C2A72FF4A9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8DD68B5-2CC5-493B-BD36-1F68AF3B4444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30AB8B-2628-4505-88F8-235F21D869F9}">
      <dgm:prSet phldrT="[Text]"/>
      <dgm:spPr/>
      <dgm:t>
        <a:bodyPr/>
        <a:lstStyle/>
        <a:p>
          <a:r>
            <a:rPr lang="en-US" dirty="0"/>
            <a:t>Bar Safety Measures</a:t>
          </a:r>
        </a:p>
      </dgm:t>
    </dgm:pt>
    <dgm:pt modelId="{B32C6D26-FFE5-433A-AABC-68C43A3C88D0}" type="parTrans" cxnId="{663E3C9C-D7BC-419C-A906-A1B902AD3888}">
      <dgm:prSet/>
      <dgm:spPr/>
      <dgm:t>
        <a:bodyPr/>
        <a:lstStyle/>
        <a:p>
          <a:endParaRPr lang="en-US"/>
        </a:p>
      </dgm:t>
    </dgm:pt>
    <dgm:pt modelId="{E9C6DAF7-3A42-41F6-AEAE-A910887673DD}" type="sibTrans" cxnId="{663E3C9C-D7BC-419C-A906-A1B902AD3888}">
      <dgm:prSet/>
      <dgm:spPr/>
      <dgm:t>
        <a:bodyPr/>
        <a:lstStyle/>
        <a:p>
          <a:endParaRPr lang="en-US"/>
        </a:p>
      </dgm:t>
    </dgm:pt>
    <dgm:pt modelId="{2C791BC1-FBA2-4F4D-8466-463E651965C1}">
      <dgm:prSet phldrT="[Text]"/>
      <dgm:spPr/>
      <dgm:t>
        <a:bodyPr/>
        <a:lstStyle/>
        <a:p>
          <a:r>
            <a:rPr lang="en-US" dirty="0"/>
            <a:t>Ordinance to require cameras within bars</a:t>
          </a:r>
        </a:p>
      </dgm:t>
    </dgm:pt>
    <dgm:pt modelId="{A59469C3-BADE-4892-A773-79FD6EF4F91E}" type="parTrans" cxnId="{7BDA041D-09D5-40BC-9F57-64FC9AF098D3}">
      <dgm:prSet/>
      <dgm:spPr/>
      <dgm:t>
        <a:bodyPr/>
        <a:lstStyle/>
        <a:p>
          <a:endParaRPr lang="en-US"/>
        </a:p>
      </dgm:t>
    </dgm:pt>
    <dgm:pt modelId="{A82F2C31-814C-44B2-B4A6-A1AA8B828044}" type="sibTrans" cxnId="{7BDA041D-09D5-40BC-9F57-64FC9AF098D3}">
      <dgm:prSet/>
      <dgm:spPr/>
      <dgm:t>
        <a:bodyPr/>
        <a:lstStyle/>
        <a:p>
          <a:endParaRPr lang="en-US"/>
        </a:p>
      </dgm:t>
    </dgm:pt>
    <dgm:pt modelId="{74C802FF-7397-40F3-9730-143B66D34024}">
      <dgm:prSet phldrT="[Text]"/>
      <dgm:spPr/>
      <dgm:t>
        <a:bodyPr/>
        <a:lstStyle/>
        <a:p>
          <a:r>
            <a:rPr lang="en-US" dirty="0" err="1"/>
            <a:t>Wanding</a:t>
          </a:r>
          <a:r>
            <a:rPr lang="en-US" dirty="0"/>
            <a:t> required upon entry</a:t>
          </a:r>
        </a:p>
      </dgm:t>
    </dgm:pt>
    <dgm:pt modelId="{8EF3C366-6CD0-4F58-8446-C6B64C07AE94}" type="parTrans" cxnId="{E8D2D810-1614-4277-BFD1-FC652B27C46A}">
      <dgm:prSet/>
      <dgm:spPr/>
      <dgm:t>
        <a:bodyPr/>
        <a:lstStyle/>
        <a:p>
          <a:endParaRPr lang="en-US"/>
        </a:p>
      </dgm:t>
    </dgm:pt>
    <dgm:pt modelId="{9A7413B1-C032-489D-BC15-A92E9071B022}" type="sibTrans" cxnId="{E8D2D810-1614-4277-BFD1-FC652B27C46A}">
      <dgm:prSet/>
      <dgm:spPr/>
      <dgm:t>
        <a:bodyPr/>
        <a:lstStyle/>
        <a:p>
          <a:endParaRPr lang="en-US"/>
        </a:p>
      </dgm:t>
    </dgm:pt>
    <dgm:pt modelId="{1AE86D55-5502-4106-A804-8045C8F6DF28}">
      <dgm:prSet phldrT="[Text]"/>
      <dgm:spPr/>
      <dgm:t>
        <a:bodyPr/>
        <a:lstStyle/>
        <a:p>
          <a:r>
            <a:rPr lang="en-US" dirty="0"/>
            <a:t>Removal of dining boxes</a:t>
          </a:r>
        </a:p>
      </dgm:t>
    </dgm:pt>
    <dgm:pt modelId="{6EFF34C1-C710-450F-AE6A-CDB73B8315DF}" type="parTrans" cxnId="{DC9F557F-CA35-4339-98F1-A44DE076BEF1}">
      <dgm:prSet/>
      <dgm:spPr/>
      <dgm:t>
        <a:bodyPr/>
        <a:lstStyle/>
        <a:p>
          <a:endParaRPr lang="en-US"/>
        </a:p>
      </dgm:t>
    </dgm:pt>
    <dgm:pt modelId="{8759BC4E-1741-494E-B3D4-0306DB5D88F2}" type="sibTrans" cxnId="{DC9F557F-CA35-4339-98F1-A44DE076BEF1}">
      <dgm:prSet/>
      <dgm:spPr/>
      <dgm:t>
        <a:bodyPr/>
        <a:lstStyle/>
        <a:p>
          <a:endParaRPr lang="en-US"/>
        </a:p>
      </dgm:t>
    </dgm:pt>
    <dgm:pt modelId="{6227D0F6-284A-4999-9A4A-BFB1886C9183}">
      <dgm:prSet phldrT="[Text]"/>
      <dgm:spPr/>
      <dgm:t>
        <a:bodyPr/>
        <a:lstStyle/>
        <a:p>
          <a:r>
            <a:rPr lang="en-US" dirty="0"/>
            <a:t>Removal of outdoor speakers</a:t>
          </a:r>
        </a:p>
      </dgm:t>
    </dgm:pt>
    <dgm:pt modelId="{A6B3A07F-46D9-44B5-BE9D-50437535DC34}" type="parTrans" cxnId="{C58CD3E2-A175-497B-9E84-9E067465C28E}">
      <dgm:prSet/>
      <dgm:spPr/>
      <dgm:t>
        <a:bodyPr/>
        <a:lstStyle/>
        <a:p>
          <a:endParaRPr lang="en-US"/>
        </a:p>
      </dgm:t>
    </dgm:pt>
    <dgm:pt modelId="{724C2463-6725-4C71-BF76-FD13C29F0BF7}" type="sibTrans" cxnId="{C58CD3E2-A175-497B-9E84-9E067465C28E}">
      <dgm:prSet/>
      <dgm:spPr/>
      <dgm:t>
        <a:bodyPr/>
        <a:lstStyle/>
        <a:p>
          <a:endParaRPr lang="en-US"/>
        </a:p>
      </dgm:t>
    </dgm:pt>
    <dgm:pt modelId="{B2D946CB-70AA-4E33-B9F2-9E4358FAC74E}">
      <dgm:prSet phldrT="[Text]"/>
      <dgm:spPr/>
      <dgm:t>
        <a:bodyPr/>
        <a:lstStyle/>
        <a:p>
          <a:r>
            <a:rPr lang="en-US" dirty="0"/>
            <a:t>Earlier hour of last call</a:t>
          </a:r>
        </a:p>
      </dgm:t>
    </dgm:pt>
    <dgm:pt modelId="{46FCF809-8102-477C-B632-DD7C2B5EF7E6}" type="parTrans" cxnId="{615313F9-D711-439E-A7DF-AA4C1701675A}">
      <dgm:prSet/>
      <dgm:spPr/>
      <dgm:t>
        <a:bodyPr/>
        <a:lstStyle/>
        <a:p>
          <a:endParaRPr lang="en-US"/>
        </a:p>
      </dgm:t>
    </dgm:pt>
    <dgm:pt modelId="{33A72C45-DE77-4EE2-B834-BBDAF9D7EB1A}" type="sibTrans" cxnId="{615313F9-D711-439E-A7DF-AA4C1701675A}">
      <dgm:prSet/>
      <dgm:spPr/>
      <dgm:t>
        <a:bodyPr/>
        <a:lstStyle/>
        <a:p>
          <a:endParaRPr lang="en-US"/>
        </a:p>
      </dgm:t>
    </dgm:pt>
    <dgm:pt modelId="{ED3206F5-DF92-4C56-B6D5-90935888A602}" type="pres">
      <dgm:prSet presAssocID="{C8DD68B5-2CC5-493B-BD36-1F68AF3B4444}" presName="Name0" presStyleCnt="0">
        <dgm:presLayoutVars>
          <dgm:dir/>
          <dgm:animLvl val="lvl"/>
          <dgm:resizeHandles val="exact"/>
        </dgm:presLayoutVars>
      </dgm:prSet>
      <dgm:spPr/>
    </dgm:pt>
    <dgm:pt modelId="{D397D97C-0338-4EC3-A0EE-EF9AF33ECC16}" type="pres">
      <dgm:prSet presAssocID="{D730AB8B-2628-4505-88F8-235F21D869F9}" presName="linNode" presStyleCnt="0"/>
      <dgm:spPr/>
    </dgm:pt>
    <dgm:pt modelId="{3D0206E9-6938-4455-BBB0-89A324C2A9C9}" type="pres">
      <dgm:prSet presAssocID="{D730AB8B-2628-4505-88F8-235F21D869F9}" presName="parentText" presStyleLbl="node1" presStyleIdx="0" presStyleCnt="1">
        <dgm:presLayoutVars>
          <dgm:chMax val="1"/>
          <dgm:bulletEnabled val="1"/>
        </dgm:presLayoutVars>
      </dgm:prSet>
      <dgm:spPr/>
    </dgm:pt>
    <dgm:pt modelId="{25C19552-3E26-4235-8B29-9CB31E0EBF2E}" type="pres">
      <dgm:prSet presAssocID="{D730AB8B-2628-4505-88F8-235F21D869F9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5E9AC00F-5DC4-490D-90ED-E4E12AB3E86F}" type="presOf" srcId="{1AE86D55-5502-4106-A804-8045C8F6DF28}" destId="{25C19552-3E26-4235-8B29-9CB31E0EBF2E}" srcOrd="0" destOrd="3" presId="urn:microsoft.com/office/officeart/2005/8/layout/vList5"/>
    <dgm:cxn modelId="{E8D2D810-1614-4277-BFD1-FC652B27C46A}" srcId="{D730AB8B-2628-4505-88F8-235F21D869F9}" destId="{74C802FF-7397-40F3-9730-143B66D34024}" srcOrd="1" destOrd="0" parTransId="{8EF3C366-6CD0-4F58-8446-C6B64C07AE94}" sibTransId="{9A7413B1-C032-489D-BC15-A92E9071B022}"/>
    <dgm:cxn modelId="{7E449B1C-9DC5-46AD-B86A-DE8ED97E57AD}" type="presOf" srcId="{C8DD68B5-2CC5-493B-BD36-1F68AF3B4444}" destId="{ED3206F5-DF92-4C56-B6D5-90935888A602}" srcOrd="0" destOrd="0" presId="urn:microsoft.com/office/officeart/2005/8/layout/vList5"/>
    <dgm:cxn modelId="{7BDA041D-09D5-40BC-9F57-64FC9AF098D3}" srcId="{D730AB8B-2628-4505-88F8-235F21D869F9}" destId="{2C791BC1-FBA2-4F4D-8466-463E651965C1}" srcOrd="0" destOrd="0" parTransId="{A59469C3-BADE-4892-A773-79FD6EF4F91E}" sibTransId="{A82F2C31-814C-44B2-B4A6-A1AA8B828044}"/>
    <dgm:cxn modelId="{2433D428-D38F-4EEB-88D7-8950CD810C26}" type="presOf" srcId="{B2D946CB-70AA-4E33-B9F2-9E4358FAC74E}" destId="{25C19552-3E26-4235-8B29-9CB31E0EBF2E}" srcOrd="0" destOrd="4" presId="urn:microsoft.com/office/officeart/2005/8/layout/vList5"/>
    <dgm:cxn modelId="{0DA7955B-B687-40F8-B83F-612B37894A5C}" type="presOf" srcId="{74C802FF-7397-40F3-9730-143B66D34024}" destId="{25C19552-3E26-4235-8B29-9CB31E0EBF2E}" srcOrd="0" destOrd="1" presId="urn:microsoft.com/office/officeart/2005/8/layout/vList5"/>
    <dgm:cxn modelId="{E99A1275-ED9B-4CC4-A962-02471687FCAC}" type="presOf" srcId="{2C791BC1-FBA2-4F4D-8466-463E651965C1}" destId="{25C19552-3E26-4235-8B29-9CB31E0EBF2E}" srcOrd="0" destOrd="0" presId="urn:microsoft.com/office/officeart/2005/8/layout/vList5"/>
    <dgm:cxn modelId="{DC9F557F-CA35-4339-98F1-A44DE076BEF1}" srcId="{D730AB8B-2628-4505-88F8-235F21D869F9}" destId="{1AE86D55-5502-4106-A804-8045C8F6DF28}" srcOrd="3" destOrd="0" parTransId="{6EFF34C1-C710-450F-AE6A-CDB73B8315DF}" sibTransId="{8759BC4E-1741-494E-B3D4-0306DB5D88F2}"/>
    <dgm:cxn modelId="{663E3C9C-D7BC-419C-A906-A1B902AD3888}" srcId="{C8DD68B5-2CC5-493B-BD36-1F68AF3B4444}" destId="{D730AB8B-2628-4505-88F8-235F21D869F9}" srcOrd="0" destOrd="0" parTransId="{B32C6D26-FFE5-433A-AABC-68C43A3C88D0}" sibTransId="{E9C6DAF7-3A42-41F6-AEAE-A910887673DD}"/>
    <dgm:cxn modelId="{8B5764A5-CEDE-4021-BE4D-73DFD7594672}" type="presOf" srcId="{6227D0F6-284A-4999-9A4A-BFB1886C9183}" destId="{25C19552-3E26-4235-8B29-9CB31E0EBF2E}" srcOrd="0" destOrd="2" presId="urn:microsoft.com/office/officeart/2005/8/layout/vList5"/>
    <dgm:cxn modelId="{462DF8CA-3B23-4564-AE1D-BB00AEA43B89}" type="presOf" srcId="{D730AB8B-2628-4505-88F8-235F21D869F9}" destId="{3D0206E9-6938-4455-BBB0-89A324C2A9C9}" srcOrd="0" destOrd="0" presId="urn:microsoft.com/office/officeart/2005/8/layout/vList5"/>
    <dgm:cxn modelId="{C58CD3E2-A175-497B-9E84-9E067465C28E}" srcId="{D730AB8B-2628-4505-88F8-235F21D869F9}" destId="{6227D0F6-284A-4999-9A4A-BFB1886C9183}" srcOrd="2" destOrd="0" parTransId="{A6B3A07F-46D9-44B5-BE9D-50437535DC34}" sibTransId="{724C2463-6725-4C71-BF76-FD13C29F0BF7}"/>
    <dgm:cxn modelId="{615313F9-D711-439E-A7DF-AA4C1701675A}" srcId="{D730AB8B-2628-4505-88F8-235F21D869F9}" destId="{B2D946CB-70AA-4E33-B9F2-9E4358FAC74E}" srcOrd="4" destOrd="0" parTransId="{46FCF809-8102-477C-B632-DD7C2B5EF7E6}" sibTransId="{33A72C45-DE77-4EE2-B834-BBDAF9D7EB1A}"/>
    <dgm:cxn modelId="{B1EE39CD-DB2D-49ED-9598-77E12ECE79DE}" type="presParOf" srcId="{ED3206F5-DF92-4C56-B6D5-90935888A602}" destId="{D397D97C-0338-4EC3-A0EE-EF9AF33ECC16}" srcOrd="0" destOrd="0" presId="urn:microsoft.com/office/officeart/2005/8/layout/vList5"/>
    <dgm:cxn modelId="{63AB04ED-CE06-43B9-9D25-8242337A616F}" type="presParOf" srcId="{D397D97C-0338-4EC3-A0EE-EF9AF33ECC16}" destId="{3D0206E9-6938-4455-BBB0-89A324C2A9C9}" srcOrd="0" destOrd="0" presId="urn:microsoft.com/office/officeart/2005/8/layout/vList5"/>
    <dgm:cxn modelId="{A2699D22-C5B8-4A7A-A5DC-B7A438D00297}" type="presParOf" srcId="{D397D97C-0338-4EC3-A0EE-EF9AF33ECC16}" destId="{25C19552-3E26-4235-8B29-9CB31E0EBF2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8DD68B5-2CC5-493B-BD36-1F68AF3B4444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30AB8B-2628-4505-88F8-235F21D869F9}">
      <dgm:prSet phldrT="[Text]"/>
      <dgm:spPr/>
      <dgm:t>
        <a:bodyPr/>
        <a:lstStyle/>
        <a:p>
          <a:r>
            <a:rPr lang="en-US" dirty="0"/>
            <a:t>Traffic Calming</a:t>
          </a:r>
        </a:p>
      </dgm:t>
    </dgm:pt>
    <dgm:pt modelId="{B32C6D26-FFE5-433A-AABC-68C43A3C88D0}" type="parTrans" cxnId="{663E3C9C-D7BC-419C-A906-A1B902AD3888}">
      <dgm:prSet/>
      <dgm:spPr/>
      <dgm:t>
        <a:bodyPr/>
        <a:lstStyle/>
        <a:p>
          <a:endParaRPr lang="en-US"/>
        </a:p>
      </dgm:t>
    </dgm:pt>
    <dgm:pt modelId="{E9C6DAF7-3A42-41F6-AEAE-A910887673DD}" type="sibTrans" cxnId="{663E3C9C-D7BC-419C-A906-A1B902AD3888}">
      <dgm:prSet/>
      <dgm:spPr/>
      <dgm:t>
        <a:bodyPr/>
        <a:lstStyle/>
        <a:p>
          <a:endParaRPr lang="en-US"/>
        </a:p>
      </dgm:t>
    </dgm:pt>
    <dgm:pt modelId="{2C791BC1-FBA2-4F4D-8466-463E651965C1}">
      <dgm:prSet phldrT="[Text]"/>
      <dgm:spPr/>
      <dgm:t>
        <a:bodyPr/>
        <a:lstStyle/>
        <a:p>
          <a:r>
            <a:rPr lang="en-US" dirty="0"/>
            <a:t>One-way streets or complete road closures</a:t>
          </a:r>
        </a:p>
      </dgm:t>
    </dgm:pt>
    <dgm:pt modelId="{A59469C3-BADE-4892-A773-79FD6EF4F91E}" type="parTrans" cxnId="{7BDA041D-09D5-40BC-9F57-64FC9AF098D3}">
      <dgm:prSet/>
      <dgm:spPr/>
      <dgm:t>
        <a:bodyPr/>
        <a:lstStyle/>
        <a:p>
          <a:endParaRPr lang="en-US"/>
        </a:p>
      </dgm:t>
    </dgm:pt>
    <dgm:pt modelId="{A82F2C31-814C-44B2-B4A6-A1AA8B828044}" type="sibTrans" cxnId="{7BDA041D-09D5-40BC-9F57-64FC9AF098D3}">
      <dgm:prSet/>
      <dgm:spPr/>
      <dgm:t>
        <a:bodyPr/>
        <a:lstStyle/>
        <a:p>
          <a:endParaRPr lang="en-US"/>
        </a:p>
      </dgm:t>
    </dgm:pt>
    <dgm:pt modelId="{74C802FF-7397-40F3-9730-143B66D34024}">
      <dgm:prSet phldrT="[Text]"/>
      <dgm:spPr/>
      <dgm:t>
        <a:bodyPr/>
        <a:lstStyle/>
        <a:p>
          <a:r>
            <a:rPr lang="en-US" dirty="0"/>
            <a:t>Speed Humps on College Main and Church Ave. to slow traffic</a:t>
          </a:r>
        </a:p>
      </dgm:t>
    </dgm:pt>
    <dgm:pt modelId="{8EF3C366-6CD0-4F58-8446-C6B64C07AE94}" type="parTrans" cxnId="{E8D2D810-1614-4277-BFD1-FC652B27C46A}">
      <dgm:prSet/>
      <dgm:spPr/>
      <dgm:t>
        <a:bodyPr/>
        <a:lstStyle/>
        <a:p>
          <a:endParaRPr lang="en-US"/>
        </a:p>
      </dgm:t>
    </dgm:pt>
    <dgm:pt modelId="{9A7413B1-C032-489D-BC15-A92E9071B022}" type="sibTrans" cxnId="{E8D2D810-1614-4277-BFD1-FC652B27C46A}">
      <dgm:prSet/>
      <dgm:spPr/>
      <dgm:t>
        <a:bodyPr/>
        <a:lstStyle/>
        <a:p>
          <a:endParaRPr lang="en-US"/>
        </a:p>
      </dgm:t>
    </dgm:pt>
    <dgm:pt modelId="{B9472CB6-6A60-4069-9C89-0103D4AB283A}">
      <dgm:prSet phldrT="[Text]"/>
      <dgm:spPr/>
      <dgm:t>
        <a:bodyPr/>
        <a:lstStyle/>
        <a:p>
          <a:r>
            <a:rPr lang="en-US" dirty="0"/>
            <a:t>Improve Mobility Safety</a:t>
          </a:r>
        </a:p>
      </dgm:t>
    </dgm:pt>
    <dgm:pt modelId="{0CF91DB8-3CC4-4F6B-A25A-67E9DC465B3F}" type="parTrans" cxnId="{75EBE8DE-ED49-43AF-B066-525160AE2EBF}">
      <dgm:prSet/>
      <dgm:spPr/>
      <dgm:t>
        <a:bodyPr/>
        <a:lstStyle/>
        <a:p>
          <a:endParaRPr lang="en-US"/>
        </a:p>
      </dgm:t>
    </dgm:pt>
    <dgm:pt modelId="{506AE95C-C0C8-4882-9769-C3655BED19A2}" type="sibTrans" cxnId="{75EBE8DE-ED49-43AF-B066-525160AE2EBF}">
      <dgm:prSet/>
      <dgm:spPr/>
      <dgm:t>
        <a:bodyPr/>
        <a:lstStyle/>
        <a:p>
          <a:endParaRPr lang="en-US"/>
        </a:p>
      </dgm:t>
    </dgm:pt>
    <dgm:pt modelId="{5A4C0A03-F5C3-44A6-AB13-CF2C4A1C21A8}">
      <dgm:prSet phldrT="[Text]"/>
      <dgm:spPr/>
      <dgm:t>
        <a:bodyPr/>
        <a:lstStyle/>
        <a:p>
          <a:r>
            <a:rPr lang="en-US" dirty="0"/>
            <a:t>Lighted or Traditional Cross-Walks</a:t>
          </a:r>
        </a:p>
      </dgm:t>
    </dgm:pt>
    <dgm:pt modelId="{BE532119-49CE-4103-A95F-664B8FB3026C}" type="parTrans" cxnId="{50B84DB8-F6E9-41F7-A094-8993E226C4C3}">
      <dgm:prSet/>
      <dgm:spPr/>
      <dgm:t>
        <a:bodyPr/>
        <a:lstStyle/>
        <a:p>
          <a:endParaRPr lang="en-US"/>
        </a:p>
      </dgm:t>
    </dgm:pt>
    <dgm:pt modelId="{012894F7-5915-4288-8580-D1C99D4B6002}" type="sibTrans" cxnId="{50B84DB8-F6E9-41F7-A094-8993E226C4C3}">
      <dgm:prSet/>
      <dgm:spPr/>
      <dgm:t>
        <a:bodyPr/>
        <a:lstStyle/>
        <a:p>
          <a:endParaRPr lang="en-US"/>
        </a:p>
      </dgm:t>
    </dgm:pt>
    <dgm:pt modelId="{ECF60AF5-7207-4B7E-B74A-C6FD0D37F6BC}">
      <dgm:prSet phldrT="[Text]"/>
      <dgm:spPr/>
      <dgm:t>
        <a:bodyPr/>
        <a:lstStyle/>
        <a:p>
          <a:r>
            <a:rPr lang="en-US" dirty="0"/>
            <a:t>Complete Unfinished Sidewalks on both sides </a:t>
          </a:r>
        </a:p>
      </dgm:t>
    </dgm:pt>
    <dgm:pt modelId="{3C8F4F7F-6730-4001-8A3F-4E7E38E36BB2}" type="parTrans" cxnId="{7D306617-9BDC-4860-9ACC-72BF798CDDBA}">
      <dgm:prSet/>
      <dgm:spPr/>
      <dgm:t>
        <a:bodyPr/>
        <a:lstStyle/>
        <a:p>
          <a:endParaRPr lang="en-US"/>
        </a:p>
      </dgm:t>
    </dgm:pt>
    <dgm:pt modelId="{8B1C3D16-328B-4B1D-B638-CEAFFB21852C}" type="sibTrans" cxnId="{7D306617-9BDC-4860-9ACC-72BF798CDDBA}">
      <dgm:prSet/>
      <dgm:spPr/>
      <dgm:t>
        <a:bodyPr/>
        <a:lstStyle/>
        <a:p>
          <a:endParaRPr lang="en-US"/>
        </a:p>
      </dgm:t>
    </dgm:pt>
    <dgm:pt modelId="{98322AFE-C4B1-4A1E-905A-E243EFB8D88F}">
      <dgm:prSet phldrT="[Text]"/>
      <dgm:spPr/>
      <dgm:t>
        <a:bodyPr/>
        <a:lstStyle/>
        <a:p>
          <a:r>
            <a:rPr lang="en-US" dirty="0"/>
            <a:t>Additional Bike Lanes</a:t>
          </a:r>
        </a:p>
      </dgm:t>
    </dgm:pt>
    <dgm:pt modelId="{F5774CC1-498B-4F0C-9118-A93C921D953F}" type="parTrans" cxnId="{A9708983-CE8C-4AEF-9710-2C155D9531C7}">
      <dgm:prSet/>
      <dgm:spPr/>
      <dgm:t>
        <a:bodyPr/>
        <a:lstStyle/>
        <a:p>
          <a:endParaRPr lang="en-US"/>
        </a:p>
      </dgm:t>
    </dgm:pt>
    <dgm:pt modelId="{77EA63F2-7FCE-4C09-B955-6B622F1B97CA}" type="sibTrans" cxnId="{A9708983-CE8C-4AEF-9710-2C155D9531C7}">
      <dgm:prSet/>
      <dgm:spPr/>
      <dgm:t>
        <a:bodyPr/>
        <a:lstStyle/>
        <a:p>
          <a:endParaRPr lang="en-US"/>
        </a:p>
      </dgm:t>
    </dgm:pt>
    <dgm:pt modelId="{AB70D856-0A68-401D-A660-61948898680B}">
      <dgm:prSet phldrT="[Text]"/>
      <dgm:spPr/>
      <dgm:t>
        <a:bodyPr/>
        <a:lstStyle/>
        <a:p>
          <a:r>
            <a:rPr lang="en-US" dirty="0"/>
            <a:t>Enhanced Wall along University Drive</a:t>
          </a:r>
        </a:p>
      </dgm:t>
    </dgm:pt>
    <dgm:pt modelId="{3276B5F9-E307-4E78-A284-25C6E4D3991F}" type="parTrans" cxnId="{F372D582-14A1-42D1-A088-58B03A3FBB4D}">
      <dgm:prSet/>
      <dgm:spPr/>
      <dgm:t>
        <a:bodyPr/>
        <a:lstStyle/>
        <a:p>
          <a:endParaRPr lang="en-US"/>
        </a:p>
      </dgm:t>
    </dgm:pt>
    <dgm:pt modelId="{020591FF-C9BC-4828-8B2D-5CC88B7D1969}" type="sibTrans" cxnId="{F372D582-14A1-42D1-A088-58B03A3FBB4D}">
      <dgm:prSet/>
      <dgm:spPr/>
      <dgm:t>
        <a:bodyPr/>
        <a:lstStyle/>
        <a:p>
          <a:endParaRPr lang="en-US"/>
        </a:p>
      </dgm:t>
    </dgm:pt>
    <dgm:pt modelId="{ED3206F5-DF92-4C56-B6D5-90935888A602}" type="pres">
      <dgm:prSet presAssocID="{C8DD68B5-2CC5-493B-BD36-1F68AF3B4444}" presName="Name0" presStyleCnt="0">
        <dgm:presLayoutVars>
          <dgm:dir/>
          <dgm:animLvl val="lvl"/>
          <dgm:resizeHandles val="exact"/>
        </dgm:presLayoutVars>
      </dgm:prSet>
      <dgm:spPr/>
    </dgm:pt>
    <dgm:pt modelId="{D397D97C-0338-4EC3-A0EE-EF9AF33ECC16}" type="pres">
      <dgm:prSet presAssocID="{D730AB8B-2628-4505-88F8-235F21D869F9}" presName="linNode" presStyleCnt="0"/>
      <dgm:spPr/>
    </dgm:pt>
    <dgm:pt modelId="{3D0206E9-6938-4455-BBB0-89A324C2A9C9}" type="pres">
      <dgm:prSet presAssocID="{D730AB8B-2628-4505-88F8-235F21D869F9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25C19552-3E26-4235-8B29-9CB31E0EBF2E}" type="pres">
      <dgm:prSet presAssocID="{D730AB8B-2628-4505-88F8-235F21D869F9}" presName="descendantText" presStyleLbl="alignAccFollowNode1" presStyleIdx="0" presStyleCnt="2">
        <dgm:presLayoutVars>
          <dgm:bulletEnabled val="1"/>
        </dgm:presLayoutVars>
      </dgm:prSet>
      <dgm:spPr/>
    </dgm:pt>
    <dgm:pt modelId="{BEB0BA9F-A1CA-4788-BDC1-0871B220B0CC}" type="pres">
      <dgm:prSet presAssocID="{E9C6DAF7-3A42-41F6-AEAE-A910887673DD}" presName="sp" presStyleCnt="0"/>
      <dgm:spPr/>
    </dgm:pt>
    <dgm:pt modelId="{CC1B78CE-41BD-4C9C-8E58-C748A9106104}" type="pres">
      <dgm:prSet presAssocID="{B9472CB6-6A60-4069-9C89-0103D4AB283A}" presName="linNode" presStyleCnt="0"/>
      <dgm:spPr/>
    </dgm:pt>
    <dgm:pt modelId="{A2D1EA5D-E902-45A0-8F32-0AEAD8CDC621}" type="pres">
      <dgm:prSet presAssocID="{B9472CB6-6A60-4069-9C89-0103D4AB283A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7F7A2975-0FB0-4C9D-8742-826A515162A2}" type="pres">
      <dgm:prSet presAssocID="{B9472CB6-6A60-4069-9C89-0103D4AB283A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E8D2D810-1614-4277-BFD1-FC652B27C46A}" srcId="{D730AB8B-2628-4505-88F8-235F21D869F9}" destId="{74C802FF-7397-40F3-9730-143B66D34024}" srcOrd="1" destOrd="0" parTransId="{8EF3C366-6CD0-4F58-8446-C6B64C07AE94}" sibTransId="{9A7413B1-C032-489D-BC15-A92E9071B022}"/>
    <dgm:cxn modelId="{7D306617-9BDC-4860-9ACC-72BF798CDDBA}" srcId="{B9472CB6-6A60-4069-9C89-0103D4AB283A}" destId="{ECF60AF5-7207-4B7E-B74A-C6FD0D37F6BC}" srcOrd="1" destOrd="0" parTransId="{3C8F4F7F-6730-4001-8A3F-4E7E38E36BB2}" sibTransId="{8B1C3D16-328B-4B1D-B638-CEAFFB21852C}"/>
    <dgm:cxn modelId="{7E449B1C-9DC5-46AD-B86A-DE8ED97E57AD}" type="presOf" srcId="{C8DD68B5-2CC5-493B-BD36-1F68AF3B4444}" destId="{ED3206F5-DF92-4C56-B6D5-90935888A602}" srcOrd="0" destOrd="0" presId="urn:microsoft.com/office/officeart/2005/8/layout/vList5"/>
    <dgm:cxn modelId="{7BDA041D-09D5-40BC-9F57-64FC9AF098D3}" srcId="{D730AB8B-2628-4505-88F8-235F21D869F9}" destId="{2C791BC1-FBA2-4F4D-8466-463E651965C1}" srcOrd="0" destOrd="0" parTransId="{A59469C3-BADE-4892-A773-79FD6EF4F91E}" sibTransId="{A82F2C31-814C-44B2-B4A6-A1AA8B828044}"/>
    <dgm:cxn modelId="{0DA7955B-B687-40F8-B83F-612B37894A5C}" type="presOf" srcId="{74C802FF-7397-40F3-9730-143B66D34024}" destId="{25C19552-3E26-4235-8B29-9CB31E0EBF2E}" srcOrd="0" destOrd="1" presId="urn:microsoft.com/office/officeart/2005/8/layout/vList5"/>
    <dgm:cxn modelId="{3AFAC749-BA4A-48D0-9C9E-5DD9E19938F2}" type="presOf" srcId="{ECF60AF5-7207-4B7E-B74A-C6FD0D37F6BC}" destId="{7F7A2975-0FB0-4C9D-8742-826A515162A2}" srcOrd="0" destOrd="1" presId="urn:microsoft.com/office/officeart/2005/8/layout/vList5"/>
    <dgm:cxn modelId="{E99A1275-ED9B-4CC4-A962-02471687FCAC}" type="presOf" srcId="{2C791BC1-FBA2-4F4D-8466-463E651965C1}" destId="{25C19552-3E26-4235-8B29-9CB31E0EBF2E}" srcOrd="0" destOrd="0" presId="urn:microsoft.com/office/officeart/2005/8/layout/vList5"/>
    <dgm:cxn modelId="{F372D582-14A1-42D1-A088-58B03A3FBB4D}" srcId="{B9472CB6-6A60-4069-9C89-0103D4AB283A}" destId="{AB70D856-0A68-401D-A660-61948898680B}" srcOrd="3" destOrd="0" parTransId="{3276B5F9-E307-4E78-A284-25C6E4D3991F}" sibTransId="{020591FF-C9BC-4828-8B2D-5CC88B7D1969}"/>
    <dgm:cxn modelId="{A9708983-CE8C-4AEF-9710-2C155D9531C7}" srcId="{B9472CB6-6A60-4069-9C89-0103D4AB283A}" destId="{98322AFE-C4B1-4A1E-905A-E243EFB8D88F}" srcOrd="2" destOrd="0" parTransId="{F5774CC1-498B-4F0C-9118-A93C921D953F}" sibTransId="{77EA63F2-7FCE-4C09-B955-6B622F1B97CA}"/>
    <dgm:cxn modelId="{1D2FB986-A4A0-4766-A164-554481BE0003}" type="presOf" srcId="{98322AFE-C4B1-4A1E-905A-E243EFB8D88F}" destId="{7F7A2975-0FB0-4C9D-8742-826A515162A2}" srcOrd="0" destOrd="2" presId="urn:microsoft.com/office/officeart/2005/8/layout/vList5"/>
    <dgm:cxn modelId="{CA5FF58D-A517-4B20-8993-50C83599B64C}" type="presOf" srcId="{AB70D856-0A68-401D-A660-61948898680B}" destId="{7F7A2975-0FB0-4C9D-8742-826A515162A2}" srcOrd="0" destOrd="3" presId="urn:microsoft.com/office/officeart/2005/8/layout/vList5"/>
    <dgm:cxn modelId="{663E3C9C-D7BC-419C-A906-A1B902AD3888}" srcId="{C8DD68B5-2CC5-493B-BD36-1F68AF3B4444}" destId="{D730AB8B-2628-4505-88F8-235F21D869F9}" srcOrd="0" destOrd="0" parTransId="{B32C6D26-FFE5-433A-AABC-68C43A3C88D0}" sibTransId="{E9C6DAF7-3A42-41F6-AEAE-A910887673DD}"/>
    <dgm:cxn modelId="{50B84DB8-F6E9-41F7-A094-8993E226C4C3}" srcId="{B9472CB6-6A60-4069-9C89-0103D4AB283A}" destId="{5A4C0A03-F5C3-44A6-AB13-CF2C4A1C21A8}" srcOrd="0" destOrd="0" parTransId="{BE532119-49CE-4103-A95F-664B8FB3026C}" sibTransId="{012894F7-5915-4288-8580-D1C99D4B6002}"/>
    <dgm:cxn modelId="{95383BCA-774F-4378-B177-54F00CB84C97}" type="presOf" srcId="{5A4C0A03-F5C3-44A6-AB13-CF2C4A1C21A8}" destId="{7F7A2975-0FB0-4C9D-8742-826A515162A2}" srcOrd="0" destOrd="0" presId="urn:microsoft.com/office/officeart/2005/8/layout/vList5"/>
    <dgm:cxn modelId="{462DF8CA-3B23-4564-AE1D-BB00AEA43B89}" type="presOf" srcId="{D730AB8B-2628-4505-88F8-235F21D869F9}" destId="{3D0206E9-6938-4455-BBB0-89A324C2A9C9}" srcOrd="0" destOrd="0" presId="urn:microsoft.com/office/officeart/2005/8/layout/vList5"/>
    <dgm:cxn modelId="{75EBE8DE-ED49-43AF-B066-525160AE2EBF}" srcId="{C8DD68B5-2CC5-493B-BD36-1F68AF3B4444}" destId="{B9472CB6-6A60-4069-9C89-0103D4AB283A}" srcOrd="1" destOrd="0" parTransId="{0CF91DB8-3CC4-4F6B-A25A-67E9DC465B3F}" sibTransId="{506AE95C-C0C8-4882-9769-C3655BED19A2}"/>
    <dgm:cxn modelId="{F6EA73E5-FD0C-4273-BA07-C91335B49C70}" type="presOf" srcId="{B9472CB6-6A60-4069-9C89-0103D4AB283A}" destId="{A2D1EA5D-E902-45A0-8F32-0AEAD8CDC621}" srcOrd="0" destOrd="0" presId="urn:microsoft.com/office/officeart/2005/8/layout/vList5"/>
    <dgm:cxn modelId="{B1EE39CD-DB2D-49ED-9598-77E12ECE79DE}" type="presParOf" srcId="{ED3206F5-DF92-4C56-B6D5-90935888A602}" destId="{D397D97C-0338-4EC3-A0EE-EF9AF33ECC16}" srcOrd="0" destOrd="0" presId="urn:microsoft.com/office/officeart/2005/8/layout/vList5"/>
    <dgm:cxn modelId="{63AB04ED-CE06-43B9-9D25-8242337A616F}" type="presParOf" srcId="{D397D97C-0338-4EC3-A0EE-EF9AF33ECC16}" destId="{3D0206E9-6938-4455-BBB0-89A324C2A9C9}" srcOrd="0" destOrd="0" presId="urn:microsoft.com/office/officeart/2005/8/layout/vList5"/>
    <dgm:cxn modelId="{A2699D22-C5B8-4A7A-A5DC-B7A438D00297}" type="presParOf" srcId="{D397D97C-0338-4EC3-A0EE-EF9AF33ECC16}" destId="{25C19552-3E26-4235-8B29-9CB31E0EBF2E}" srcOrd="1" destOrd="0" presId="urn:microsoft.com/office/officeart/2005/8/layout/vList5"/>
    <dgm:cxn modelId="{E190ACC6-F1B9-44D0-9F29-5D47CCBA895C}" type="presParOf" srcId="{ED3206F5-DF92-4C56-B6D5-90935888A602}" destId="{BEB0BA9F-A1CA-4788-BDC1-0871B220B0CC}" srcOrd="1" destOrd="0" presId="urn:microsoft.com/office/officeart/2005/8/layout/vList5"/>
    <dgm:cxn modelId="{0780227C-5EB6-4A1B-A638-31F8BE9CA8C5}" type="presParOf" srcId="{ED3206F5-DF92-4C56-B6D5-90935888A602}" destId="{CC1B78CE-41BD-4C9C-8E58-C748A9106104}" srcOrd="2" destOrd="0" presId="urn:microsoft.com/office/officeart/2005/8/layout/vList5"/>
    <dgm:cxn modelId="{9E48D470-0491-4FFC-9DF0-DE02CA6F0D6C}" type="presParOf" srcId="{CC1B78CE-41BD-4C9C-8E58-C748A9106104}" destId="{A2D1EA5D-E902-45A0-8F32-0AEAD8CDC621}" srcOrd="0" destOrd="0" presId="urn:microsoft.com/office/officeart/2005/8/layout/vList5"/>
    <dgm:cxn modelId="{11C88244-FA9E-4D28-9B5F-B8615E1AD57D}" type="presParOf" srcId="{CC1B78CE-41BD-4C9C-8E58-C748A9106104}" destId="{7F7A2975-0FB0-4C9D-8742-826A515162A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51B6034-C715-49AB-B118-D1CCBAB0B919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A1C4BF8-2868-42E6-9DB8-79DAF5A9FD5F}">
      <dgm:prSet/>
      <dgm:spPr/>
      <dgm:t>
        <a:bodyPr/>
        <a:lstStyle/>
        <a:p>
          <a:r>
            <a:rPr lang="en-US" dirty="0"/>
            <a:t>Smart and effective long-term environmental planning </a:t>
          </a:r>
        </a:p>
      </dgm:t>
    </dgm:pt>
    <dgm:pt modelId="{29BD8719-770C-422C-BFE7-057A0C74E662}" type="parTrans" cxnId="{2820D770-2C22-4324-A61C-52AD3B1F7795}">
      <dgm:prSet/>
      <dgm:spPr/>
      <dgm:t>
        <a:bodyPr/>
        <a:lstStyle/>
        <a:p>
          <a:endParaRPr lang="en-US"/>
        </a:p>
      </dgm:t>
    </dgm:pt>
    <dgm:pt modelId="{B0D81D98-38EA-4104-BD12-E7A7B12D1D31}" type="sibTrans" cxnId="{2820D770-2C22-4324-A61C-52AD3B1F7795}">
      <dgm:prSet/>
      <dgm:spPr/>
      <dgm:t>
        <a:bodyPr/>
        <a:lstStyle/>
        <a:p>
          <a:endParaRPr lang="en-US"/>
        </a:p>
      </dgm:t>
    </dgm:pt>
    <dgm:pt modelId="{85348077-198F-49F0-A4CD-068C6C1FCD7A}">
      <dgm:prSet/>
      <dgm:spPr/>
      <dgm:t>
        <a:bodyPr/>
        <a:lstStyle/>
        <a:p>
          <a:r>
            <a:rPr lang="en-US" dirty="0"/>
            <a:t>Limit on the number of bars in the interim until a broader solution can be created </a:t>
          </a:r>
        </a:p>
      </dgm:t>
    </dgm:pt>
    <dgm:pt modelId="{3FF4FEA2-B3B1-4FEB-AFD1-8D4059CB3F0D}" type="parTrans" cxnId="{9DFD929F-8120-4208-9225-2008C7F3B050}">
      <dgm:prSet/>
      <dgm:spPr/>
      <dgm:t>
        <a:bodyPr/>
        <a:lstStyle/>
        <a:p>
          <a:endParaRPr lang="en-US"/>
        </a:p>
      </dgm:t>
    </dgm:pt>
    <dgm:pt modelId="{985DB0BA-F474-429E-9696-42B2AFE43CB5}" type="sibTrans" cxnId="{9DFD929F-8120-4208-9225-2008C7F3B050}">
      <dgm:prSet/>
      <dgm:spPr/>
      <dgm:t>
        <a:bodyPr/>
        <a:lstStyle/>
        <a:p>
          <a:endParaRPr lang="en-US"/>
        </a:p>
      </dgm:t>
    </dgm:pt>
    <dgm:pt modelId="{0C90A767-4545-4C79-A981-D32E539C7952}">
      <dgm:prSet/>
      <dgm:spPr/>
      <dgm:t>
        <a:bodyPr/>
        <a:lstStyle/>
        <a:p>
          <a:r>
            <a:rPr lang="en-US" dirty="0"/>
            <a:t>Conditional Use Permit requirements need to be designed with legitimate conditions for all bars within the City</a:t>
          </a:r>
        </a:p>
      </dgm:t>
    </dgm:pt>
    <dgm:pt modelId="{DC2F81E1-B444-4866-95FF-A8F56AF78543}" type="parTrans" cxnId="{C9691741-85CF-4ADE-8C80-60E34C84FF01}">
      <dgm:prSet/>
      <dgm:spPr/>
      <dgm:t>
        <a:bodyPr/>
        <a:lstStyle/>
        <a:p>
          <a:endParaRPr lang="en-US"/>
        </a:p>
      </dgm:t>
    </dgm:pt>
    <dgm:pt modelId="{DCFB94F5-957F-4F6F-971B-0FEEE4EF305A}" type="sibTrans" cxnId="{C9691741-85CF-4ADE-8C80-60E34C84FF01}">
      <dgm:prSet/>
      <dgm:spPr/>
      <dgm:t>
        <a:bodyPr/>
        <a:lstStyle/>
        <a:p>
          <a:endParaRPr lang="en-US"/>
        </a:p>
      </dgm:t>
    </dgm:pt>
    <dgm:pt modelId="{4F7D045B-4518-4CB8-8EFD-421E5AE3AA85}">
      <dgm:prSet/>
      <dgm:spPr/>
      <dgm:t>
        <a:bodyPr/>
        <a:lstStyle/>
        <a:p>
          <a:r>
            <a:rPr lang="en-US" dirty="0"/>
            <a:t>Create a system for maximum number of bars by district within the city </a:t>
          </a:r>
        </a:p>
      </dgm:t>
    </dgm:pt>
    <dgm:pt modelId="{81E024C4-B4A2-4617-9727-F273C627456B}" type="parTrans" cxnId="{497BB08E-3C4B-433B-9AE4-17A2E885460F}">
      <dgm:prSet/>
      <dgm:spPr/>
      <dgm:t>
        <a:bodyPr/>
        <a:lstStyle/>
        <a:p>
          <a:endParaRPr lang="en-US"/>
        </a:p>
      </dgm:t>
    </dgm:pt>
    <dgm:pt modelId="{44074FC4-C4FF-4F5C-9212-3210DCC5D452}" type="sibTrans" cxnId="{497BB08E-3C4B-433B-9AE4-17A2E885460F}">
      <dgm:prSet/>
      <dgm:spPr/>
      <dgm:t>
        <a:bodyPr/>
        <a:lstStyle/>
        <a:p>
          <a:endParaRPr lang="en-US"/>
        </a:p>
      </dgm:t>
    </dgm:pt>
    <dgm:pt modelId="{BFD4635E-F6AF-4736-BD85-83B0352C4B15}">
      <dgm:prSet/>
      <dgm:spPr/>
      <dgm:t>
        <a:bodyPr/>
        <a:lstStyle/>
        <a:p>
          <a:r>
            <a:rPr lang="en-US" dirty="0"/>
            <a:t>Proximity ordinances for licensed establishments </a:t>
          </a:r>
        </a:p>
      </dgm:t>
    </dgm:pt>
    <dgm:pt modelId="{63CEAE35-D497-493C-888C-7466BAEE0A85}" type="parTrans" cxnId="{B397D91D-A623-4E9A-922C-C2B00724BD55}">
      <dgm:prSet/>
      <dgm:spPr/>
      <dgm:t>
        <a:bodyPr/>
        <a:lstStyle/>
        <a:p>
          <a:endParaRPr lang="en-US"/>
        </a:p>
      </dgm:t>
    </dgm:pt>
    <dgm:pt modelId="{5A94AC66-4B8C-4C70-AFFC-C0E5522135BE}" type="sibTrans" cxnId="{B397D91D-A623-4E9A-922C-C2B00724BD55}">
      <dgm:prSet/>
      <dgm:spPr/>
      <dgm:t>
        <a:bodyPr/>
        <a:lstStyle/>
        <a:p>
          <a:endParaRPr lang="en-US"/>
        </a:p>
      </dgm:t>
    </dgm:pt>
    <dgm:pt modelId="{FA805655-6A6F-44A2-B584-70B2EC0E2B3D}">
      <dgm:prSet/>
      <dgm:spPr/>
      <dgm:t>
        <a:bodyPr/>
        <a:lstStyle/>
        <a:p>
          <a:r>
            <a:rPr lang="en-US" dirty="0"/>
            <a:t>Use existing city facilities to stimulate quality and safe re-development (Surface parking lot, Promenade, Parking Garage, and ROWs)</a:t>
          </a:r>
        </a:p>
      </dgm:t>
    </dgm:pt>
    <dgm:pt modelId="{EF0A7DDA-C026-47E8-A6AF-1E7D62DEC873}" type="parTrans" cxnId="{23C2CE1D-F38E-4513-A72E-BB8FFE71FA1D}">
      <dgm:prSet/>
      <dgm:spPr/>
      <dgm:t>
        <a:bodyPr/>
        <a:lstStyle/>
        <a:p>
          <a:endParaRPr lang="en-US"/>
        </a:p>
      </dgm:t>
    </dgm:pt>
    <dgm:pt modelId="{1E235ADC-DA38-4EC3-8C53-03012280881E}" type="sibTrans" cxnId="{23C2CE1D-F38E-4513-A72E-BB8FFE71FA1D}">
      <dgm:prSet/>
      <dgm:spPr/>
      <dgm:t>
        <a:bodyPr/>
        <a:lstStyle/>
        <a:p>
          <a:endParaRPr lang="en-US"/>
        </a:p>
      </dgm:t>
    </dgm:pt>
    <dgm:pt modelId="{3F21DF36-3D56-4CAD-AA7A-C911F12BB680}">
      <dgm:prSet/>
      <dgm:spPr/>
      <dgm:t>
        <a:bodyPr/>
        <a:lstStyle/>
        <a:p>
          <a:r>
            <a:rPr lang="en-US" dirty="0"/>
            <a:t>Entertainment district fees </a:t>
          </a:r>
        </a:p>
      </dgm:t>
    </dgm:pt>
    <dgm:pt modelId="{42345351-E4AC-4270-89D3-9ACFFEC5D244}" type="sibTrans" cxnId="{244E4595-3DC9-4D2C-AD96-E8E56A30D244}">
      <dgm:prSet/>
      <dgm:spPr/>
      <dgm:t>
        <a:bodyPr/>
        <a:lstStyle/>
        <a:p>
          <a:endParaRPr lang="en-US"/>
        </a:p>
      </dgm:t>
    </dgm:pt>
    <dgm:pt modelId="{42F352A3-1FF2-42E3-B420-FE28B7469C25}" type="parTrans" cxnId="{244E4595-3DC9-4D2C-AD96-E8E56A30D244}">
      <dgm:prSet/>
      <dgm:spPr/>
      <dgm:t>
        <a:bodyPr/>
        <a:lstStyle/>
        <a:p>
          <a:endParaRPr lang="en-US"/>
        </a:p>
      </dgm:t>
    </dgm:pt>
    <dgm:pt modelId="{CE211A1C-D323-4176-BDD8-97817D69F95B}" type="pres">
      <dgm:prSet presAssocID="{051B6034-C715-49AB-B118-D1CCBAB0B919}" presName="linear" presStyleCnt="0">
        <dgm:presLayoutVars>
          <dgm:animLvl val="lvl"/>
          <dgm:resizeHandles val="exact"/>
        </dgm:presLayoutVars>
      </dgm:prSet>
      <dgm:spPr/>
    </dgm:pt>
    <dgm:pt modelId="{AFA76DA9-3CF5-4683-A8A4-618A95F07E18}" type="pres">
      <dgm:prSet presAssocID="{5A1C4BF8-2868-42E6-9DB8-79DAF5A9FD5F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E8F90D34-BF21-4456-9F52-2A6D3AD7D86D}" type="pres">
      <dgm:prSet presAssocID="{B0D81D98-38EA-4104-BD12-E7A7B12D1D31}" presName="spacer" presStyleCnt="0"/>
      <dgm:spPr/>
    </dgm:pt>
    <dgm:pt modelId="{AD9FE734-CF54-4D2D-A50F-FE3E4DFAAC49}" type="pres">
      <dgm:prSet presAssocID="{85348077-198F-49F0-A4CD-068C6C1FCD7A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132AFAAC-7F46-4BB7-94D2-CFD3E91B1A21}" type="pres">
      <dgm:prSet presAssocID="{985DB0BA-F474-429E-9696-42B2AFE43CB5}" presName="spacer" presStyleCnt="0"/>
      <dgm:spPr/>
    </dgm:pt>
    <dgm:pt modelId="{6628F55F-6C02-4AA0-A1F9-32FDC87F665C}" type="pres">
      <dgm:prSet presAssocID="{0C90A767-4545-4C79-A981-D32E539C7952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29E5889F-0876-4327-85DF-3CC85866444C}" type="pres">
      <dgm:prSet presAssocID="{DCFB94F5-957F-4F6F-971B-0FEEE4EF305A}" presName="spacer" presStyleCnt="0"/>
      <dgm:spPr/>
    </dgm:pt>
    <dgm:pt modelId="{DAE6245B-709D-4D4B-ACF5-46D048AC7F9B}" type="pres">
      <dgm:prSet presAssocID="{4F7D045B-4518-4CB8-8EFD-421E5AE3AA85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4CA929E2-74DF-4B41-B93F-E8BBD7C04DEE}" type="pres">
      <dgm:prSet presAssocID="{44074FC4-C4FF-4F5C-9212-3210DCC5D452}" presName="spacer" presStyleCnt="0"/>
      <dgm:spPr/>
    </dgm:pt>
    <dgm:pt modelId="{E403F909-432B-4D10-B648-F9D9B58C362D}" type="pres">
      <dgm:prSet presAssocID="{BFD4635E-F6AF-4736-BD85-83B0352C4B15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2A58995C-673F-406D-96F2-D006EBCC291A}" type="pres">
      <dgm:prSet presAssocID="{5A94AC66-4B8C-4C70-AFFC-C0E5522135BE}" presName="spacer" presStyleCnt="0"/>
      <dgm:spPr/>
    </dgm:pt>
    <dgm:pt modelId="{16DB6884-15D6-4B5A-A22D-FE4094717DD5}" type="pres">
      <dgm:prSet presAssocID="{3F21DF36-3D56-4CAD-AA7A-C911F12BB680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7F8AEC38-0F43-4DE8-898C-D1087830E6A7}" type="pres">
      <dgm:prSet presAssocID="{42345351-E4AC-4270-89D3-9ACFFEC5D244}" presName="spacer" presStyleCnt="0"/>
      <dgm:spPr/>
    </dgm:pt>
    <dgm:pt modelId="{CCD4B633-0322-41B0-98A0-22BE533681FD}" type="pres">
      <dgm:prSet presAssocID="{FA805655-6A6F-44A2-B584-70B2EC0E2B3D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39AF5C01-8010-4BB1-9645-E8C8B7EB385A}" type="presOf" srcId="{051B6034-C715-49AB-B118-D1CCBAB0B919}" destId="{CE211A1C-D323-4176-BDD8-97817D69F95B}" srcOrd="0" destOrd="0" presId="urn:microsoft.com/office/officeart/2005/8/layout/vList2"/>
    <dgm:cxn modelId="{37992A07-2999-4D03-9CA6-CD3CBE402DDA}" type="presOf" srcId="{FA805655-6A6F-44A2-B584-70B2EC0E2B3D}" destId="{CCD4B633-0322-41B0-98A0-22BE533681FD}" srcOrd="0" destOrd="0" presId="urn:microsoft.com/office/officeart/2005/8/layout/vList2"/>
    <dgm:cxn modelId="{23C2CE1D-F38E-4513-A72E-BB8FFE71FA1D}" srcId="{051B6034-C715-49AB-B118-D1CCBAB0B919}" destId="{FA805655-6A6F-44A2-B584-70B2EC0E2B3D}" srcOrd="6" destOrd="0" parTransId="{EF0A7DDA-C026-47E8-A6AF-1E7D62DEC873}" sibTransId="{1E235ADC-DA38-4EC3-8C53-03012280881E}"/>
    <dgm:cxn modelId="{B397D91D-A623-4E9A-922C-C2B00724BD55}" srcId="{051B6034-C715-49AB-B118-D1CCBAB0B919}" destId="{BFD4635E-F6AF-4736-BD85-83B0352C4B15}" srcOrd="4" destOrd="0" parTransId="{63CEAE35-D497-493C-888C-7466BAEE0A85}" sibTransId="{5A94AC66-4B8C-4C70-AFFC-C0E5522135BE}"/>
    <dgm:cxn modelId="{C9691741-85CF-4ADE-8C80-60E34C84FF01}" srcId="{051B6034-C715-49AB-B118-D1CCBAB0B919}" destId="{0C90A767-4545-4C79-A981-D32E539C7952}" srcOrd="2" destOrd="0" parTransId="{DC2F81E1-B444-4866-95FF-A8F56AF78543}" sibTransId="{DCFB94F5-957F-4F6F-971B-0FEEE4EF305A}"/>
    <dgm:cxn modelId="{2820D770-2C22-4324-A61C-52AD3B1F7795}" srcId="{051B6034-C715-49AB-B118-D1CCBAB0B919}" destId="{5A1C4BF8-2868-42E6-9DB8-79DAF5A9FD5F}" srcOrd="0" destOrd="0" parTransId="{29BD8719-770C-422C-BFE7-057A0C74E662}" sibTransId="{B0D81D98-38EA-4104-BD12-E7A7B12D1D31}"/>
    <dgm:cxn modelId="{716BF652-DC2B-4742-8511-765825A58FED}" type="presOf" srcId="{85348077-198F-49F0-A4CD-068C6C1FCD7A}" destId="{AD9FE734-CF54-4D2D-A50F-FE3E4DFAAC49}" srcOrd="0" destOrd="0" presId="urn:microsoft.com/office/officeart/2005/8/layout/vList2"/>
    <dgm:cxn modelId="{497BB08E-3C4B-433B-9AE4-17A2E885460F}" srcId="{051B6034-C715-49AB-B118-D1CCBAB0B919}" destId="{4F7D045B-4518-4CB8-8EFD-421E5AE3AA85}" srcOrd="3" destOrd="0" parTransId="{81E024C4-B4A2-4617-9727-F273C627456B}" sibTransId="{44074FC4-C4FF-4F5C-9212-3210DCC5D452}"/>
    <dgm:cxn modelId="{244E4595-3DC9-4D2C-AD96-E8E56A30D244}" srcId="{051B6034-C715-49AB-B118-D1CCBAB0B919}" destId="{3F21DF36-3D56-4CAD-AA7A-C911F12BB680}" srcOrd="5" destOrd="0" parTransId="{42F352A3-1FF2-42E3-B420-FE28B7469C25}" sibTransId="{42345351-E4AC-4270-89D3-9ACFFEC5D244}"/>
    <dgm:cxn modelId="{9DFD929F-8120-4208-9225-2008C7F3B050}" srcId="{051B6034-C715-49AB-B118-D1CCBAB0B919}" destId="{85348077-198F-49F0-A4CD-068C6C1FCD7A}" srcOrd="1" destOrd="0" parTransId="{3FF4FEA2-B3B1-4FEB-AFD1-8D4059CB3F0D}" sibTransId="{985DB0BA-F474-429E-9696-42B2AFE43CB5}"/>
    <dgm:cxn modelId="{55849FC7-79AD-486D-A895-DB30A78FE6A2}" type="presOf" srcId="{3F21DF36-3D56-4CAD-AA7A-C911F12BB680}" destId="{16DB6884-15D6-4B5A-A22D-FE4094717DD5}" srcOrd="0" destOrd="0" presId="urn:microsoft.com/office/officeart/2005/8/layout/vList2"/>
    <dgm:cxn modelId="{FAFE52CA-345D-4DB9-A65B-4CDBA9A05B71}" type="presOf" srcId="{BFD4635E-F6AF-4736-BD85-83B0352C4B15}" destId="{E403F909-432B-4D10-B648-F9D9B58C362D}" srcOrd="0" destOrd="0" presId="urn:microsoft.com/office/officeart/2005/8/layout/vList2"/>
    <dgm:cxn modelId="{8BFA0AD2-A95D-4F53-A57A-0B89A9EAFE23}" type="presOf" srcId="{0C90A767-4545-4C79-A981-D32E539C7952}" destId="{6628F55F-6C02-4AA0-A1F9-32FDC87F665C}" srcOrd="0" destOrd="0" presId="urn:microsoft.com/office/officeart/2005/8/layout/vList2"/>
    <dgm:cxn modelId="{599C7DF0-EDE4-49A1-90A7-3BE3308BE166}" type="presOf" srcId="{4F7D045B-4518-4CB8-8EFD-421E5AE3AA85}" destId="{DAE6245B-709D-4D4B-ACF5-46D048AC7F9B}" srcOrd="0" destOrd="0" presId="urn:microsoft.com/office/officeart/2005/8/layout/vList2"/>
    <dgm:cxn modelId="{F4A34CF9-B674-4CED-A15F-2F23DF6A69AB}" type="presOf" srcId="{5A1C4BF8-2868-42E6-9DB8-79DAF5A9FD5F}" destId="{AFA76DA9-3CF5-4683-A8A4-618A95F07E18}" srcOrd="0" destOrd="0" presId="urn:microsoft.com/office/officeart/2005/8/layout/vList2"/>
    <dgm:cxn modelId="{86233B48-E17A-480D-9E84-9DDB658BB8A6}" type="presParOf" srcId="{CE211A1C-D323-4176-BDD8-97817D69F95B}" destId="{AFA76DA9-3CF5-4683-A8A4-618A95F07E18}" srcOrd="0" destOrd="0" presId="urn:microsoft.com/office/officeart/2005/8/layout/vList2"/>
    <dgm:cxn modelId="{5D91B4C7-48E7-4120-B57D-B8074C964758}" type="presParOf" srcId="{CE211A1C-D323-4176-BDD8-97817D69F95B}" destId="{E8F90D34-BF21-4456-9F52-2A6D3AD7D86D}" srcOrd="1" destOrd="0" presId="urn:microsoft.com/office/officeart/2005/8/layout/vList2"/>
    <dgm:cxn modelId="{665663DF-FF5C-4886-9795-A51458207464}" type="presParOf" srcId="{CE211A1C-D323-4176-BDD8-97817D69F95B}" destId="{AD9FE734-CF54-4D2D-A50F-FE3E4DFAAC49}" srcOrd="2" destOrd="0" presId="urn:microsoft.com/office/officeart/2005/8/layout/vList2"/>
    <dgm:cxn modelId="{E0C12EA2-E0E3-4354-BBB3-39D2AA8A0FF9}" type="presParOf" srcId="{CE211A1C-D323-4176-BDD8-97817D69F95B}" destId="{132AFAAC-7F46-4BB7-94D2-CFD3E91B1A21}" srcOrd="3" destOrd="0" presId="urn:microsoft.com/office/officeart/2005/8/layout/vList2"/>
    <dgm:cxn modelId="{A79B9ACC-337B-428B-BA22-0E738F1E6E17}" type="presParOf" srcId="{CE211A1C-D323-4176-BDD8-97817D69F95B}" destId="{6628F55F-6C02-4AA0-A1F9-32FDC87F665C}" srcOrd="4" destOrd="0" presId="urn:microsoft.com/office/officeart/2005/8/layout/vList2"/>
    <dgm:cxn modelId="{FCAF13FB-5386-4C07-9B97-130F1FC0D639}" type="presParOf" srcId="{CE211A1C-D323-4176-BDD8-97817D69F95B}" destId="{29E5889F-0876-4327-85DF-3CC85866444C}" srcOrd="5" destOrd="0" presId="urn:microsoft.com/office/officeart/2005/8/layout/vList2"/>
    <dgm:cxn modelId="{89C07DF2-9184-4664-8587-8F5031D85436}" type="presParOf" srcId="{CE211A1C-D323-4176-BDD8-97817D69F95B}" destId="{DAE6245B-709D-4D4B-ACF5-46D048AC7F9B}" srcOrd="6" destOrd="0" presId="urn:microsoft.com/office/officeart/2005/8/layout/vList2"/>
    <dgm:cxn modelId="{CB634C8A-69B7-4357-8E9D-E594EDFE63C3}" type="presParOf" srcId="{CE211A1C-D323-4176-BDD8-97817D69F95B}" destId="{4CA929E2-74DF-4B41-B93F-E8BBD7C04DEE}" srcOrd="7" destOrd="0" presId="urn:microsoft.com/office/officeart/2005/8/layout/vList2"/>
    <dgm:cxn modelId="{40D82D89-8D94-4A99-8A12-9C71C401A174}" type="presParOf" srcId="{CE211A1C-D323-4176-BDD8-97817D69F95B}" destId="{E403F909-432B-4D10-B648-F9D9B58C362D}" srcOrd="8" destOrd="0" presId="urn:microsoft.com/office/officeart/2005/8/layout/vList2"/>
    <dgm:cxn modelId="{5A33B5E4-599A-4310-85E0-DB9B5B73D6F6}" type="presParOf" srcId="{CE211A1C-D323-4176-BDD8-97817D69F95B}" destId="{2A58995C-673F-406D-96F2-D006EBCC291A}" srcOrd="9" destOrd="0" presId="urn:microsoft.com/office/officeart/2005/8/layout/vList2"/>
    <dgm:cxn modelId="{1B5EDDD2-29A7-4BAB-933C-4D40C097F11C}" type="presParOf" srcId="{CE211A1C-D323-4176-BDD8-97817D69F95B}" destId="{16DB6884-15D6-4B5A-A22D-FE4094717DD5}" srcOrd="10" destOrd="0" presId="urn:microsoft.com/office/officeart/2005/8/layout/vList2"/>
    <dgm:cxn modelId="{6EDC3025-E890-4B9E-8957-18FE6A459D06}" type="presParOf" srcId="{CE211A1C-D323-4176-BDD8-97817D69F95B}" destId="{7F8AEC38-0F43-4DE8-898C-D1087830E6A7}" srcOrd="11" destOrd="0" presId="urn:microsoft.com/office/officeart/2005/8/layout/vList2"/>
    <dgm:cxn modelId="{CB73B0CC-EBCD-4ABC-B47B-7966FF5297B9}" type="presParOf" srcId="{CE211A1C-D323-4176-BDD8-97817D69F95B}" destId="{CCD4B633-0322-41B0-98A0-22BE533681FD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48EAB7-BB3C-417A-8EEE-B68680DA1C4E}">
      <dsp:nvSpPr>
        <dsp:cNvPr id="0" name=""/>
        <dsp:cNvSpPr/>
      </dsp:nvSpPr>
      <dsp:spPr>
        <a:xfrm>
          <a:off x="0" y="718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070CFD-1F1E-4FD3-A070-F63244C890FB}">
      <dsp:nvSpPr>
        <dsp:cNvPr id="0" name=""/>
        <dsp:cNvSpPr/>
      </dsp:nvSpPr>
      <dsp:spPr>
        <a:xfrm>
          <a:off x="211582" y="137129"/>
          <a:ext cx="1518551" cy="14083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0837A7-81E0-4115-B9B8-1C9FD049F2EC}">
      <dsp:nvSpPr>
        <dsp:cNvPr id="0" name=""/>
        <dsp:cNvSpPr/>
      </dsp:nvSpPr>
      <dsp:spPr>
        <a:xfrm>
          <a:off x="1941716" y="718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Unprecedented growth in residential population and licensed bars in Northgate</a:t>
          </a:r>
        </a:p>
      </dsp:txBody>
      <dsp:txXfrm>
        <a:off x="1941716" y="718"/>
        <a:ext cx="4571887" cy="1681139"/>
      </dsp:txXfrm>
    </dsp:sp>
    <dsp:sp modelId="{6ADDE188-334F-4E18-9863-FD25638B6ADD}">
      <dsp:nvSpPr>
        <dsp:cNvPr id="0" name=""/>
        <dsp:cNvSpPr/>
      </dsp:nvSpPr>
      <dsp:spPr>
        <a:xfrm>
          <a:off x="0" y="4095067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DD63C0-A592-4C29-97BC-B0CB07901077}">
      <dsp:nvSpPr>
        <dsp:cNvPr id="0" name=""/>
        <dsp:cNvSpPr/>
      </dsp:nvSpPr>
      <dsp:spPr>
        <a:xfrm>
          <a:off x="195951" y="2261087"/>
          <a:ext cx="1549813" cy="1363251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E5B059-48A7-4067-8BC4-5C0074598208}">
      <dsp:nvSpPr>
        <dsp:cNvPr id="0" name=""/>
        <dsp:cNvSpPr/>
      </dsp:nvSpPr>
      <dsp:spPr>
        <a:xfrm>
          <a:off x="1941716" y="2102143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Un-met demands for goods and services</a:t>
          </a:r>
        </a:p>
      </dsp:txBody>
      <dsp:txXfrm>
        <a:off x="1941716" y="2102143"/>
        <a:ext cx="4571887" cy="1681139"/>
      </dsp:txXfrm>
    </dsp:sp>
    <dsp:sp modelId="{3BAEC69D-20BA-4CA0-AAAB-83479D221AFF}">
      <dsp:nvSpPr>
        <dsp:cNvPr id="0" name=""/>
        <dsp:cNvSpPr/>
      </dsp:nvSpPr>
      <dsp:spPr>
        <a:xfrm>
          <a:off x="0" y="4203567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72DDE3-3D17-447C-B72B-E600CBDCAC8D}">
      <dsp:nvSpPr>
        <dsp:cNvPr id="0" name=""/>
        <dsp:cNvSpPr/>
      </dsp:nvSpPr>
      <dsp:spPr>
        <a:xfrm>
          <a:off x="211582" y="4431937"/>
          <a:ext cx="1518551" cy="1224400"/>
        </a:xfrm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 l="-27000" r="-2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584733-CB26-4E04-A425-CB2FA4DF6AC9}">
      <dsp:nvSpPr>
        <dsp:cNvPr id="0" name=""/>
        <dsp:cNvSpPr/>
      </dsp:nvSpPr>
      <dsp:spPr>
        <a:xfrm>
          <a:off x="1941716" y="4203567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Unsafe conditions due to environmental factors</a:t>
          </a:r>
        </a:p>
      </dsp:txBody>
      <dsp:txXfrm>
        <a:off x="1941716" y="4203567"/>
        <a:ext cx="4571887" cy="1681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1DA6C7-2EC6-4EBC-A6CA-4B42F547ACD0}">
      <dsp:nvSpPr>
        <dsp:cNvPr id="0" name=""/>
        <dsp:cNvSpPr/>
      </dsp:nvSpPr>
      <dsp:spPr>
        <a:xfrm>
          <a:off x="0" y="818918"/>
          <a:ext cx="6263640" cy="1474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541528" rIns="486128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Twelve police officers, six cars, bicycle supplies and office rent</a:t>
          </a:r>
        </a:p>
      </dsp:txBody>
      <dsp:txXfrm>
        <a:off x="0" y="818918"/>
        <a:ext cx="6263640" cy="1474200"/>
      </dsp:txXfrm>
    </dsp:sp>
    <dsp:sp modelId="{BC905C1E-A64A-46A0-9B76-9988D82F6479}">
      <dsp:nvSpPr>
        <dsp:cNvPr id="0" name=""/>
        <dsp:cNvSpPr/>
      </dsp:nvSpPr>
      <dsp:spPr>
        <a:xfrm>
          <a:off x="313182" y="435158"/>
          <a:ext cx="4384548" cy="7675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Police = $2</a:t>
          </a:r>
          <a:r>
            <a:rPr lang="en-US" sz="2600" b="1" kern="1200" dirty="0"/>
            <a:t>,769,917 </a:t>
          </a:r>
          <a:r>
            <a:rPr lang="en-US" sz="2600" kern="1200" dirty="0"/>
            <a:t>Annually</a:t>
          </a:r>
        </a:p>
      </dsp:txBody>
      <dsp:txXfrm>
        <a:off x="350649" y="472625"/>
        <a:ext cx="4309614" cy="692586"/>
      </dsp:txXfrm>
    </dsp:sp>
    <dsp:sp modelId="{2287B320-307A-4BF2-B200-59C2A72FF4A9}">
      <dsp:nvSpPr>
        <dsp:cNvPr id="0" name=""/>
        <dsp:cNvSpPr/>
      </dsp:nvSpPr>
      <dsp:spPr>
        <a:xfrm>
          <a:off x="0" y="2817278"/>
          <a:ext cx="6263640" cy="225225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541528" rIns="486128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172 Transports from Northgate annually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Overtime staffing for bike team medics and Fire Marshall services</a:t>
          </a:r>
        </a:p>
      </dsp:txBody>
      <dsp:txXfrm>
        <a:off x="0" y="2817278"/>
        <a:ext cx="6263640" cy="2252250"/>
      </dsp:txXfrm>
    </dsp:sp>
    <dsp:sp modelId="{87EFF33B-4567-48BF-8674-DECF052594A2}">
      <dsp:nvSpPr>
        <dsp:cNvPr id="0" name=""/>
        <dsp:cNvSpPr/>
      </dsp:nvSpPr>
      <dsp:spPr>
        <a:xfrm>
          <a:off x="313182" y="2433518"/>
          <a:ext cx="4384548" cy="7675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Fire = </a:t>
          </a:r>
          <a:r>
            <a:rPr lang="en-US" sz="2600" b="1" kern="1200" dirty="0"/>
            <a:t>$280,000 </a:t>
          </a:r>
          <a:r>
            <a:rPr lang="en-US" sz="2600" kern="1200" dirty="0"/>
            <a:t>Annually</a:t>
          </a:r>
        </a:p>
      </dsp:txBody>
      <dsp:txXfrm>
        <a:off x="350649" y="2470985"/>
        <a:ext cx="4309614" cy="6925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19552-3E26-4235-8B29-9CB31E0EBF2E}">
      <dsp:nvSpPr>
        <dsp:cNvPr id="0" name=""/>
        <dsp:cNvSpPr/>
      </dsp:nvSpPr>
      <dsp:spPr>
        <a:xfrm rot="5400000">
          <a:off x="2239217" y="675312"/>
          <a:ext cx="4436837" cy="41954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Ordinance to require cameras within bars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 err="1"/>
            <a:t>Wanding</a:t>
          </a:r>
          <a:r>
            <a:rPr lang="en-US" sz="2900" kern="1200" dirty="0"/>
            <a:t> required upon entry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Removal of outdoor speakers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Removal of dining boxes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Earlier hour of last call</a:t>
          </a:r>
        </a:p>
      </dsp:txBody>
      <dsp:txXfrm rot="-5400000">
        <a:off x="2359924" y="759409"/>
        <a:ext cx="3990618" cy="4027229"/>
      </dsp:txXfrm>
    </dsp:sp>
    <dsp:sp modelId="{3D0206E9-6938-4455-BBB0-89A324C2A9C9}">
      <dsp:nvSpPr>
        <dsp:cNvPr id="0" name=""/>
        <dsp:cNvSpPr/>
      </dsp:nvSpPr>
      <dsp:spPr>
        <a:xfrm>
          <a:off x="0" y="0"/>
          <a:ext cx="2359924" cy="55460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Bar Safety Measures</a:t>
          </a:r>
        </a:p>
      </dsp:txBody>
      <dsp:txXfrm>
        <a:off x="115202" y="115202"/>
        <a:ext cx="2129520" cy="531564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19552-3E26-4235-8B29-9CB31E0EBF2E}">
      <dsp:nvSpPr>
        <dsp:cNvPr id="0" name=""/>
        <dsp:cNvSpPr/>
      </dsp:nvSpPr>
      <dsp:spPr>
        <a:xfrm rot="5400000">
          <a:off x="3375506" y="-744981"/>
          <a:ext cx="2164258" cy="41954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One-way streets or complete road closures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Speed Humps on College Main and Church Ave. to slow traffic</a:t>
          </a:r>
        </a:p>
      </dsp:txBody>
      <dsp:txXfrm rot="-5400000">
        <a:off x="2359924" y="376251"/>
        <a:ext cx="4089772" cy="1952958"/>
      </dsp:txXfrm>
    </dsp:sp>
    <dsp:sp modelId="{3D0206E9-6938-4455-BBB0-89A324C2A9C9}">
      <dsp:nvSpPr>
        <dsp:cNvPr id="0" name=""/>
        <dsp:cNvSpPr/>
      </dsp:nvSpPr>
      <dsp:spPr>
        <a:xfrm>
          <a:off x="0" y="67"/>
          <a:ext cx="2359924" cy="270532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Traffic Calming</a:t>
          </a:r>
        </a:p>
      </dsp:txBody>
      <dsp:txXfrm>
        <a:off x="115202" y="115269"/>
        <a:ext cx="2129520" cy="2474918"/>
      </dsp:txXfrm>
    </dsp:sp>
    <dsp:sp modelId="{7F7A2975-0FB0-4C9D-8742-826A515162A2}">
      <dsp:nvSpPr>
        <dsp:cNvPr id="0" name=""/>
        <dsp:cNvSpPr/>
      </dsp:nvSpPr>
      <dsp:spPr>
        <a:xfrm rot="5400000">
          <a:off x="3375506" y="2095606"/>
          <a:ext cx="2164258" cy="41954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Lighted or Traditional Cross-Walks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Complete Unfinished Sidewalks on both sides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Additional Bike Lanes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Enhanced Wall along University Drive</a:t>
          </a:r>
        </a:p>
      </dsp:txBody>
      <dsp:txXfrm rot="-5400000">
        <a:off x="2359924" y="3216838"/>
        <a:ext cx="4089772" cy="1952958"/>
      </dsp:txXfrm>
    </dsp:sp>
    <dsp:sp modelId="{A2D1EA5D-E902-45A0-8F32-0AEAD8CDC621}">
      <dsp:nvSpPr>
        <dsp:cNvPr id="0" name=""/>
        <dsp:cNvSpPr/>
      </dsp:nvSpPr>
      <dsp:spPr>
        <a:xfrm>
          <a:off x="0" y="2840656"/>
          <a:ext cx="2359924" cy="270532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Improve Mobility Safety</a:t>
          </a:r>
        </a:p>
      </dsp:txBody>
      <dsp:txXfrm>
        <a:off x="115202" y="2955858"/>
        <a:ext cx="2129520" cy="247491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A76DA9-3CF5-4683-A8A4-618A95F07E18}">
      <dsp:nvSpPr>
        <dsp:cNvPr id="0" name=""/>
        <dsp:cNvSpPr/>
      </dsp:nvSpPr>
      <dsp:spPr>
        <a:xfrm>
          <a:off x="0" y="216433"/>
          <a:ext cx="6666833" cy="675327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Smart and effective long-term environmental planning </a:t>
          </a:r>
        </a:p>
      </dsp:txBody>
      <dsp:txXfrm>
        <a:off x="32967" y="249400"/>
        <a:ext cx="6600899" cy="609393"/>
      </dsp:txXfrm>
    </dsp:sp>
    <dsp:sp modelId="{AD9FE734-CF54-4D2D-A50F-FE3E4DFAAC49}">
      <dsp:nvSpPr>
        <dsp:cNvPr id="0" name=""/>
        <dsp:cNvSpPr/>
      </dsp:nvSpPr>
      <dsp:spPr>
        <a:xfrm>
          <a:off x="0" y="940720"/>
          <a:ext cx="6666833" cy="675327"/>
        </a:xfrm>
        <a:prstGeom prst="roundRect">
          <a:avLst/>
        </a:prstGeom>
        <a:gradFill rotWithShape="0">
          <a:gsLst>
            <a:gs pos="0">
              <a:schemeClr val="accent5">
                <a:hueOff val="-1126424"/>
                <a:satOff val="-2903"/>
                <a:lumOff val="-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126424"/>
                <a:satOff val="-2903"/>
                <a:lumOff val="-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126424"/>
                <a:satOff val="-2903"/>
                <a:lumOff val="-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Limit on the number of bars in the interim until a broader solution can be created </a:t>
          </a:r>
        </a:p>
      </dsp:txBody>
      <dsp:txXfrm>
        <a:off x="32967" y="973687"/>
        <a:ext cx="6600899" cy="609393"/>
      </dsp:txXfrm>
    </dsp:sp>
    <dsp:sp modelId="{6628F55F-6C02-4AA0-A1F9-32FDC87F665C}">
      <dsp:nvSpPr>
        <dsp:cNvPr id="0" name=""/>
        <dsp:cNvSpPr/>
      </dsp:nvSpPr>
      <dsp:spPr>
        <a:xfrm>
          <a:off x="0" y="1665008"/>
          <a:ext cx="6666833" cy="675327"/>
        </a:xfrm>
        <a:prstGeom prst="roundRect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Conditional Use Permit requirements need to be designed with legitimate conditions for all bars within the City</a:t>
          </a:r>
        </a:p>
      </dsp:txBody>
      <dsp:txXfrm>
        <a:off x="32967" y="1697975"/>
        <a:ext cx="6600899" cy="609393"/>
      </dsp:txXfrm>
    </dsp:sp>
    <dsp:sp modelId="{DAE6245B-709D-4D4B-ACF5-46D048AC7F9B}">
      <dsp:nvSpPr>
        <dsp:cNvPr id="0" name=""/>
        <dsp:cNvSpPr/>
      </dsp:nvSpPr>
      <dsp:spPr>
        <a:xfrm>
          <a:off x="0" y="2389296"/>
          <a:ext cx="6666833" cy="675327"/>
        </a:xfrm>
        <a:prstGeom prst="roundRect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Create a system for maximum number of bars by district within the city </a:t>
          </a:r>
        </a:p>
      </dsp:txBody>
      <dsp:txXfrm>
        <a:off x="32967" y="2422263"/>
        <a:ext cx="6600899" cy="609393"/>
      </dsp:txXfrm>
    </dsp:sp>
    <dsp:sp modelId="{E403F909-432B-4D10-B648-F9D9B58C362D}">
      <dsp:nvSpPr>
        <dsp:cNvPr id="0" name=""/>
        <dsp:cNvSpPr/>
      </dsp:nvSpPr>
      <dsp:spPr>
        <a:xfrm>
          <a:off x="0" y="3113583"/>
          <a:ext cx="6666833" cy="675327"/>
        </a:xfrm>
        <a:prstGeom prst="roundRect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Proximity ordinances for licensed establishments </a:t>
          </a:r>
        </a:p>
      </dsp:txBody>
      <dsp:txXfrm>
        <a:off x="32967" y="3146550"/>
        <a:ext cx="6600899" cy="609393"/>
      </dsp:txXfrm>
    </dsp:sp>
    <dsp:sp modelId="{16DB6884-15D6-4B5A-A22D-FE4094717DD5}">
      <dsp:nvSpPr>
        <dsp:cNvPr id="0" name=""/>
        <dsp:cNvSpPr/>
      </dsp:nvSpPr>
      <dsp:spPr>
        <a:xfrm>
          <a:off x="0" y="3837871"/>
          <a:ext cx="6666833" cy="675327"/>
        </a:xfrm>
        <a:prstGeom prst="roundRect">
          <a:avLst/>
        </a:prstGeom>
        <a:gradFill rotWithShape="0">
          <a:gsLst>
            <a:gs pos="0">
              <a:schemeClr val="accent5">
                <a:hueOff val="-5632119"/>
                <a:satOff val="-14516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632119"/>
                <a:satOff val="-14516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632119"/>
                <a:satOff val="-14516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Entertainment district fees </a:t>
          </a:r>
        </a:p>
      </dsp:txBody>
      <dsp:txXfrm>
        <a:off x="32967" y="3870838"/>
        <a:ext cx="6600899" cy="609393"/>
      </dsp:txXfrm>
    </dsp:sp>
    <dsp:sp modelId="{CCD4B633-0322-41B0-98A0-22BE533681FD}">
      <dsp:nvSpPr>
        <dsp:cNvPr id="0" name=""/>
        <dsp:cNvSpPr/>
      </dsp:nvSpPr>
      <dsp:spPr>
        <a:xfrm>
          <a:off x="0" y="4562159"/>
          <a:ext cx="6666833" cy="675327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Use existing city facilities to stimulate quality and safe re-development (Surface parking lot, Promenade, Parking Garage, and ROWs)</a:t>
          </a:r>
        </a:p>
      </dsp:txBody>
      <dsp:txXfrm>
        <a:off x="32967" y="4595126"/>
        <a:ext cx="6600899" cy="6093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0.82408</cdr:x>
      <cdr:y>0.90837</cdr:y>
    </cdr:from>
    <cdr:to>
      <cdr:x>0.92399</cdr:x>
      <cdr:y>0.94413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D39C9CBB-4FAD-4D8C-9379-11A32FD7D4FD}"/>
            </a:ext>
          </a:extLst>
        </cdr:cNvPr>
        <cdr:cNvSpPr txBox="1"/>
      </cdr:nvSpPr>
      <cdr:spPr>
        <a:xfrm xmlns:a="http://schemas.openxmlformats.org/drawingml/2006/main">
          <a:off x="8665723" y="3952605"/>
          <a:ext cx="1050588" cy="15564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0.79633</cdr:x>
      <cdr:y>0.92692</cdr:y>
    </cdr:from>
    <cdr:to>
      <cdr:x>0.93324</cdr:x>
      <cdr:y>0.93743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2E4C9ADD-1321-4F1A-A769-7C870335E8E7}"/>
            </a:ext>
          </a:extLst>
        </cdr:cNvPr>
        <cdr:cNvSpPr txBox="1"/>
      </cdr:nvSpPr>
      <cdr:spPr>
        <a:xfrm xmlns:a="http://schemas.openxmlformats.org/drawingml/2006/main">
          <a:off x="8373894" y="4033345"/>
          <a:ext cx="1439693" cy="4571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0.8196</cdr:x>
      <cdr:y>0.91128</cdr:y>
    </cdr:from>
    <cdr:to>
      <cdr:x>0.94541</cdr:x>
      <cdr:y>0.95586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E799231A-2567-44DE-A80D-830950967093}"/>
            </a:ext>
          </a:extLst>
        </cdr:cNvPr>
        <cdr:cNvSpPr txBox="1"/>
      </cdr:nvSpPr>
      <cdr:spPr>
        <a:xfrm xmlns:a="http://schemas.openxmlformats.org/drawingml/2006/main">
          <a:off x="8618624" y="4450063"/>
          <a:ext cx="1322968" cy="2176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100" dirty="0"/>
            <a:t>Projected Totals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0.82246</cdr:x>
      <cdr:y>0.90228</cdr:y>
    </cdr:from>
    <cdr:to>
      <cdr:x>0.94048</cdr:x>
      <cdr:y>0.95474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8575ECD-FF06-4D24-99C9-8F0A6F30F6BA}"/>
            </a:ext>
          </a:extLst>
        </cdr:cNvPr>
        <cdr:cNvSpPr txBox="1"/>
      </cdr:nvSpPr>
      <cdr:spPr>
        <a:xfrm xmlns:a="http://schemas.openxmlformats.org/drawingml/2006/main">
          <a:off x="8648660" y="4166447"/>
          <a:ext cx="1241051" cy="24226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100" dirty="0"/>
            <a:t>Projected Totals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0.81858</cdr:x>
      <cdr:y>0.91623</cdr:y>
    </cdr:from>
    <cdr:to>
      <cdr:x>0.93349</cdr:x>
      <cdr:y>0.95987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D18BAF98-9C96-4F41-A86A-F3FBC7D10F55}"/>
            </a:ext>
          </a:extLst>
        </cdr:cNvPr>
        <cdr:cNvSpPr txBox="1"/>
      </cdr:nvSpPr>
      <cdr:spPr>
        <a:xfrm xmlns:a="http://schemas.openxmlformats.org/drawingml/2006/main">
          <a:off x="8607877" y="4493133"/>
          <a:ext cx="1208315" cy="21401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100" dirty="0"/>
            <a:t>Projected Totals</a:t>
          </a:r>
        </a:p>
      </cdr:txBody>
    </cdr:sp>
  </cdr:relSizeAnchor>
</c:userShapes>
</file>

<file path=ppt/media/image1.jpe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2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1C77EC-FB74-4788-8F57-F7C8CAAA17A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413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675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09332-2514-44A0-AE1B-C80D55B91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292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arrests made in Northgate are often related to alcohol, assaults, disorderly conduct, illegal substances and violence.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09332-2514-44A0-AE1B-C80D55B9134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484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arrests made in Northgate are often related to alcohol, assaults, disorderly conduct, illegal substances and violence.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09332-2514-44A0-AE1B-C80D55B9134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98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AEA6-277D-4537-8652-98938A3D63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6027CA-612C-4DF3-A12C-60D256B8C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4A05F-D73A-48EB-AB0D-153218CC4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A91E0-7791-4F9D-9E5A-F86DA33D8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4DD9B-42EC-4D94-81C0-61466CE37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841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0417A-A101-47DA-81FA-BC47DD5D6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C9A6E0-89EB-4313-BBE2-DF8FC48A3A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12340-99C1-4575-ABE2-7D1C77062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8AEA4-3D79-4ED0-AFDB-B78608EAE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8FA3B-D5AE-477E-AD6A-3EE10F709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03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0C5164-1C87-476C-88C7-296A67343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4E7485-6980-4508-A396-6A230CD64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54FB4-FAB6-4062-8AC8-6F52507D6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2FA86-1B4B-4216-B261-5E54B1B50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6FE2B-E6EA-4439-A9FF-04E7306B1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69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577B6-570C-44AF-8136-C2426C0AC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DA350-524C-4C87-9183-AAA300292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245B4-CE58-46EE-BD38-671EFD499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759CD-94B2-40F7-99A5-D3C1A8059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6EB40-CAE0-4198-AFC9-C691B9F03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581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58F9F-E5DD-4FD6-9D32-4F7D8E43C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51D30-78E1-4B5D-999B-029B2F438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11CEB-923A-4668-B252-EFB07F501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6E146-7CCF-4620-B9CA-BB16DDCE8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FDA02-671B-4FED-A085-16B3B1D0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96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8F8BE-A91B-4AE6-9DA3-A5798FE60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7A587-A74E-452D-BA6E-8F4ADE282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D96B97-E1A2-48F2-A52C-F744B00D6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3D03C-A2FB-41CD-BFF6-155046507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8A0FB-BD0D-4034-BB97-037341057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3AE5ED-7046-4CDC-A384-8CC34E471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87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BCF8B-6A83-4B38-AD46-5B30B9C07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5FAE9-2F34-427C-9B02-9CB7926D8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C7430-805E-4519-AECC-E6FA293DD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FB2FA8-9662-47C1-A2C7-6C2974CFCB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581F00-B203-4AAA-8CAC-833D6C12AA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90665A-52DB-49A1-BAF8-756C74836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96AFF4-53FF-40C1-A40D-4313B3D8B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E3C7E9-5C17-4CD0-974A-49D96ED80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709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AB214-631B-455E-AB54-CAB6D4A08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512923-1352-4C8E-B949-D71484D02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62D437-AEFD-49CD-A18C-3D7F47861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03F1D4-4BA3-46E5-B884-FE5EE8C77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734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8E465B-17C6-4EEA-B580-365C94850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29FC3B-1623-4B5A-B652-00A2D211C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FEB36-FECB-491C-B2F5-D272D787D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240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B8817-50AD-408D-8FBE-044FDA914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21157-D5D1-461F-992A-F839BA505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89F53B-3EC1-490F-885D-C85BC146D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405A7F-5FE4-4AEA-BE6F-F64D68ED7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D35BAC-ADAD-406E-8C4E-7A80A0448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CCB61-7F88-4F96-8E9B-3FAC42A8D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521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260C5-73F2-4BCF-AAAB-9255E44B6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27F336-C29E-499E-B8D9-DBEE0EE3E8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A9E71-ED7F-4ED5-9C9D-D984EB6FDD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8811FA-391B-4DF8-8E2F-42A27A10B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877A6-97E5-455D-855D-1A561813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DE3F9E-8DA5-4222-951B-F6090B0E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888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9C89DB-AF44-4EC2-9334-77447AB1A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91F98-EF12-4557-B55D-08E8EFCC6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00E8E-53AF-4CA8-A9CD-3532D8A1BF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BD37E9-28A7-4C84-ADFE-88B180DFBB6A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D47BC-C836-4073-BD54-A0CB8AA6B9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02EF2-8A0F-40EC-B3FF-141DD5FFE9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D0D24-07DC-4760-87BB-91AAA0F32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89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orthgate District Management - City of College Station">
            <a:extLst>
              <a:ext uri="{FF2B5EF4-FFF2-40B4-BE49-F238E27FC236}">
                <a16:creationId xmlns:a16="http://schemas.microsoft.com/office/drawing/2014/main" id="{96AF790F-5977-4DD8-AF0A-FB1CBA0455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88" r="3577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Rectangle 1033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B6874F-4817-4CB8-B7F5-A5A0788E626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NORTHGATE</a:t>
            </a:r>
          </a:p>
        </p:txBody>
      </p:sp>
      <p:cxnSp>
        <p:nvCxnSpPr>
          <p:cNvPr id="1045" name="Straight Connector 1035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6" name="Straight Connector 1037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907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913BE9-F3B7-470E-9FC7-8AE7BC3FD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EMS Calls to Northgate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A5205FBA-5F1B-4AD9-95F9-139FBA3639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5635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18881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913BE9-F3B7-470E-9FC7-8AE7BC3FD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EMS Calls to Northgate by Day / Night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3732044B-530E-4C53-B2C2-0B54F2E5D2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53022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51478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BE9F1-1456-4D66-8F58-1A70B7A85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0607" y="4770766"/>
            <a:ext cx="8087053" cy="492029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/>
              <a:t>Fire Department Call Types in Northgate</a:t>
            </a:r>
            <a:endParaRPr lang="en-US" sz="3600" dirty="0"/>
          </a:p>
        </p:txBody>
      </p:sp>
      <p:graphicFrame>
        <p:nvGraphicFramePr>
          <p:cNvPr id="4" name="Content Placeholder 3" descr="Chart type: Clustered Bar. 'Nature': Overdose appears most often.&#10;&#10;Description automatically generated">
            <a:extLst>
              <a:ext uri="{FF2B5EF4-FFF2-40B4-BE49-F238E27FC236}">
                <a16:creationId xmlns:a16="http://schemas.microsoft.com/office/drawing/2014/main" id="{A232DDF1-513F-4A60-A577-E0A8DDF557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0851540"/>
              </p:ext>
            </p:extLst>
          </p:nvPr>
        </p:nvGraphicFramePr>
        <p:xfrm>
          <a:off x="187779" y="155121"/>
          <a:ext cx="11691258" cy="65640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92487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0A91BD-5B43-4DDA-B9F4-B3F085CF7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City Assets required in Northgate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16C441D-E939-3EAC-E1CA-63CABDDE0B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3827161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5839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61737"/>
            <a:ext cx="2149361" cy="1870055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52604" y="453981"/>
            <a:ext cx="6675120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BC7AE-1FEB-4314-ABF1-528EA8C58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213" y="731520"/>
            <a:ext cx="6089904" cy="1426464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Total Tax Collection for 2021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73768" y="453155"/>
            <a:ext cx="2149358" cy="1878638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11264206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B97D931-F534-4702-944A-5A2439A656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9186448"/>
              </p:ext>
            </p:extLst>
          </p:nvPr>
        </p:nvGraphicFramePr>
        <p:xfrm>
          <a:off x="788988" y="2923744"/>
          <a:ext cx="10598151" cy="3032990"/>
        </p:xfrm>
        <a:graphic>
          <a:graphicData uri="http://schemas.openxmlformats.org/drawingml/2006/table">
            <a:tbl>
              <a:tblPr/>
              <a:tblGrid>
                <a:gridCol w="2459094">
                  <a:extLst>
                    <a:ext uri="{9D8B030D-6E8A-4147-A177-3AD203B41FA5}">
                      <a16:colId xmlns:a16="http://schemas.microsoft.com/office/drawing/2014/main" val="1146443465"/>
                    </a:ext>
                  </a:extLst>
                </a:gridCol>
                <a:gridCol w="1833103">
                  <a:extLst>
                    <a:ext uri="{9D8B030D-6E8A-4147-A177-3AD203B41FA5}">
                      <a16:colId xmlns:a16="http://schemas.microsoft.com/office/drawing/2014/main" val="2459030231"/>
                    </a:ext>
                  </a:extLst>
                </a:gridCol>
                <a:gridCol w="1702863">
                  <a:extLst>
                    <a:ext uri="{9D8B030D-6E8A-4147-A177-3AD203B41FA5}">
                      <a16:colId xmlns:a16="http://schemas.microsoft.com/office/drawing/2014/main" val="2942152293"/>
                    </a:ext>
                  </a:extLst>
                </a:gridCol>
                <a:gridCol w="1807895">
                  <a:extLst>
                    <a:ext uri="{9D8B030D-6E8A-4147-A177-3AD203B41FA5}">
                      <a16:colId xmlns:a16="http://schemas.microsoft.com/office/drawing/2014/main" val="1689527402"/>
                    </a:ext>
                  </a:extLst>
                </a:gridCol>
                <a:gridCol w="2795196">
                  <a:extLst>
                    <a:ext uri="{9D8B030D-6E8A-4147-A177-3AD203B41FA5}">
                      <a16:colId xmlns:a16="http://schemas.microsoft.com/office/drawing/2014/main" val="2409890803"/>
                    </a:ext>
                  </a:extLst>
                </a:gridCol>
              </a:tblGrid>
              <a:tr h="85504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Northgate Bars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Century Square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University Drive East of Lincoln Ave.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3299426"/>
                  </a:ext>
                </a:extLst>
              </a:tr>
              <a:tr h="33072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Property Tax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62,897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60,366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444,377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204,327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7471459"/>
                  </a:ext>
                </a:extLst>
              </a:tr>
              <a:tr h="33072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 Tax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118,704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2,190,664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362,840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266,367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3631016"/>
                  </a:ext>
                </a:extLst>
              </a:tr>
              <a:tr h="33072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Mixed Beverage Tax*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65,091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-  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-  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-  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9688996"/>
                  </a:ext>
                </a:extLst>
              </a:tr>
              <a:tr h="33072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246,692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2,251,030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807,217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470,695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2599955"/>
                  </a:ext>
                </a:extLst>
              </a:tr>
              <a:tr h="855045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*The total mixed beverage tax collected citywide in 2021 was approximately $812,486.  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70884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609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15FDEE4-EC5D-438D-9628-58C0C6B40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27124"/>
          </a:xfrm>
        </p:spPr>
        <p:txBody>
          <a:bodyPr anchor="t"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Northgate Revenue vs Northgate Expenses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994E340-7374-48BC-BCB4-710BFBEAE0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21857" y="1412489"/>
            <a:ext cx="3063508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b="1" dirty="0"/>
              <a:t>Expenses</a:t>
            </a:r>
          </a:p>
          <a:p>
            <a:r>
              <a:rPr lang="en-US" sz="1900" dirty="0"/>
              <a:t>Police = $</a:t>
            </a:r>
            <a:r>
              <a:rPr lang="en-US" sz="1900" b="1" dirty="0"/>
              <a:t>1,924,917 </a:t>
            </a:r>
            <a:r>
              <a:rPr lang="en-US" sz="1900" dirty="0"/>
              <a:t>Annually</a:t>
            </a:r>
          </a:p>
          <a:p>
            <a:pPr lvl="1"/>
            <a:r>
              <a:rPr lang="en-US" sz="1900" b="1" dirty="0"/>
              <a:t>FY 23 $565,000</a:t>
            </a:r>
          </a:p>
          <a:p>
            <a:r>
              <a:rPr lang="en-US" sz="1900" dirty="0"/>
              <a:t>Fire =</a:t>
            </a:r>
            <a:r>
              <a:rPr lang="en-US" sz="1900" b="1" dirty="0"/>
              <a:t> $280,000 </a:t>
            </a:r>
            <a:r>
              <a:rPr lang="en-US" sz="1900" dirty="0"/>
              <a:t>Annually</a:t>
            </a:r>
          </a:p>
          <a:p>
            <a:endParaRPr lang="en-US" sz="1900" b="1" dirty="0">
              <a:solidFill>
                <a:srgbClr val="FFFF00"/>
              </a:solidFill>
            </a:endParaRPr>
          </a:p>
          <a:p>
            <a:r>
              <a:rPr lang="en-US" sz="1900" b="1" dirty="0">
                <a:solidFill>
                  <a:srgbClr val="FFFF00"/>
                </a:solidFill>
              </a:rPr>
              <a:t>Total Annual Expenses  $2,769,917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53786A-1A32-4DE5-82AE-E457D3E397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78633" y="1412489"/>
            <a:ext cx="3063508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Revenue</a:t>
            </a:r>
          </a:p>
          <a:p>
            <a:r>
              <a:rPr lang="en-US" sz="2000" dirty="0"/>
              <a:t>Property Tax = </a:t>
            </a:r>
            <a:r>
              <a:rPr lang="en-US" sz="2000" b="1" dirty="0"/>
              <a:t>$62,897 </a:t>
            </a:r>
            <a:r>
              <a:rPr lang="en-US" sz="2000" dirty="0"/>
              <a:t>Annually</a:t>
            </a:r>
          </a:p>
          <a:p>
            <a:r>
              <a:rPr lang="en-US" sz="2000" dirty="0"/>
              <a:t>Sales Tax = </a:t>
            </a:r>
            <a:r>
              <a:rPr lang="en-US" sz="2000" b="1" dirty="0"/>
              <a:t>$118,704 </a:t>
            </a:r>
            <a:r>
              <a:rPr lang="en-US" sz="2000" dirty="0"/>
              <a:t>Annually</a:t>
            </a:r>
          </a:p>
          <a:p>
            <a:r>
              <a:rPr lang="en-US" sz="2000" dirty="0"/>
              <a:t>Mixed Bev. Tax = </a:t>
            </a:r>
            <a:r>
              <a:rPr lang="en-US" sz="2000" b="1" dirty="0"/>
              <a:t>$65,091 </a:t>
            </a:r>
            <a:r>
              <a:rPr lang="en-US" sz="2000" dirty="0"/>
              <a:t>Annually</a:t>
            </a:r>
          </a:p>
          <a:p>
            <a:r>
              <a:rPr lang="en-US" sz="2000" b="1" dirty="0">
                <a:solidFill>
                  <a:srgbClr val="FFFF00"/>
                </a:solidFill>
              </a:rPr>
              <a:t>Total Annual Tax Revenue $246,692</a:t>
            </a:r>
          </a:p>
        </p:txBody>
      </p:sp>
    </p:spTree>
    <p:extLst>
      <p:ext uri="{BB962C8B-B14F-4D97-AF65-F5344CB8AC3E}">
        <p14:creationId xmlns:p14="http://schemas.microsoft.com/office/powerpoint/2010/main" val="1885627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9DE04-971D-4448-A8B6-E3D5FDE33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92478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Environmental Short-term Considerations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728ED9-CC9B-4932-8BAC-5A14434254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7848432"/>
              </p:ext>
            </p:extLst>
          </p:nvPr>
        </p:nvGraphicFramePr>
        <p:xfrm>
          <a:off x="4810259" y="649480"/>
          <a:ext cx="6555347" cy="55460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7301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9DE04-971D-4448-A8B6-E3D5FDE33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2214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Environmental Medium-term Considerations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728ED9-CC9B-4932-8BAC-5A14434254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8499112"/>
              </p:ext>
            </p:extLst>
          </p:nvPr>
        </p:nvGraphicFramePr>
        <p:xfrm>
          <a:off x="4810259" y="649480"/>
          <a:ext cx="6555347" cy="55460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829149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3C909-9B02-4A47-8076-ACDF21922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64907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Environmental Long-term</a:t>
            </a:r>
            <a:br>
              <a:rPr lang="en-US" sz="4000" b="1" dirty="0">
                <a:solidFill>
                  <a:srgbClr val="FFFFFF"/>
                </a:solidFill>
              </a:rPr>
            </a:br>
            <a:r>
              <a:rPr lang="en-US" sz="4000" b="1" dirty="0">
                <a:solidFill>
                  <a:srgbClr val="FFFFFF"/>
                </a:solidFill>
              </a:rPr>
              <a:t>Safety  Considerations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21B5927-D7A0-1EF8-3499-6774AD554F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2160969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51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0B1E6-5CF0-44FE-9943-3ACF31B0F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1664521"/>
          </a:xfrm>
        </p:spPr>
        <p:txBody>
          <a:bodyPr>
            <a:normAutofit/>
          </a:bodyPr>
          <a:lstStyle/>
          <a:p>
            <a:pPr algn="ctr"/>
            <a:r>
              <a:rPr lang="en-US" sz="4800" b="1">
                <a:solidFill>
                  <a:srgbClr val="FFFFFF"/>
                </a:solidFill>
              </a:rPr>
              <a:t>Northgate </a:t>
            </a:r>
            <a:r>
              <a:rPr lang="en-US" b="1">
                <a:solidFill>
                  <a:srgbClr val="FFFFFF"/>
                </a:solidFill>
              </a:rPr>
              <a:t>Characteristics</a:t>
            </a:r>
            <a:endParaRPr lang="en-US" b="1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2256F38-2755-991A-76F5-087314208A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4349518"/>
              </p:ext>
            </p:extLst>
          </p:nvPr>
        </p:nvGraphicFramePr>
        <p:xfrm>
          <a:off x="5194300" y="486555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E7FD1689-70FF-406D-886F-0C1B162C4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2949576"/>
            <a:ext cx="4031288" cy="266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301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6678A69-B18E-4306-B3FD-3FDBF4F25F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8"/>
            <a:ext cx="12192000" cy="6851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32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04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480CA4-82B0-47B1-893A-23C4555D7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722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3EA09D-7D5A-4F7B-A226-FA7FD100E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418" y="575373"/>
            <a:ext cx="4385207" cy="55710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8C0A55-ED3A-4CB5-B647-4B40DB379D09}"/>
              </a:ext>
            </a:extLst>
          </p:cNvPr>
          <p:cNvSpPr txBox="1"/>
          <p:nvPr/>
        </p:nvSpPr>
        <p:spPr>
          <a:xfrm>
            <a:off x="861597" y="808263"/>
            <a:ext cx="56251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Northgate Apartments</a:t>
            </a:r>
          </a:p>
          <a:p>
            <a:r>
              <a:rPr lang="en-US" sz="3200" b="1" dirty="0"/>
              <a:t>2021 Police Calls for Service</a:t>
            </a:r>
          </a:p>
          <a:p>
            <a:endParaRPr 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587DEB-EF14-4349-8248-DA84EB99ACD2}"/>
              </a:ext>
            </a:extLst>
          </p:cNvPr>
          <p:cNvSpPr txBox="1"/>
          <p:nvPr/>
        </p:nvSpPr>
        <p:spPr>
          <a:xfrm>
            <a:off x="7182110" y="6108301"/>
            <a:ext cx="36437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2021 Total Calls </a:t>
            </a:r>
            <a:r>
              <a:rPr lang="en-US" sz="1400" dirty="0"/>
              <a:t>		</a:t>
            </a:r>
            <a:r>
              <a:rPr lang="en-US" sz="1400" b="1" dirty="0"/>
              <a:t>552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B66445-ADA0-41BB-93F9-91DCEBB79676}"/>
              </a:ext>
            </a:extLst>
          </p:cNvPr>
          <p:cNvSpPr txBox="1"/>
          <p:nvPr/>
        </p:nvSpPr>
        <p:spPr>
          <a:xfrm>
            <a:off x="795639" y="3136612"/>
            <a:ext cx="53003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Top 5 Property Tax Generators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B7F1E4B-BE17-4F97-ADC2-6FB6C4ADA2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313899"/>
              </p:ext>
            </p:extLst>
          </p:nvPr>
        </p:nvGraphicFramePr>
        <p:xfrm>
          <a:off x="861597" y="3804557"/>
          <a:ext cx="5147317" cy="1763484"/>
        </p:xfrm>
        <a:graphic>
          <a:graphicData uri="http://schemas.openxmlformats.org/drawingml/2006/table">
            <a:tbl>
              <a:tblPr/>
              <a:tblGrid>
                <a:gridCol w="1548380">
                  <a:extLst>
                    <a:ext uri="{9D8B030D-6E8A-4147-A177-3AD203B41FA5}">
                      <a16:colId xmlns:a16="http://schemas.microsoft.com/office/drawing/2014/main" val="2166266063"/>
                    </a:ext>
                  </a:extLst>
                </a:gridCol>
                <a:gridCol w="1115949">
                  <a:extLst>
                    <a:ext uri="{9D8B030D-6E8A-4147-A177-3AD203B41FA5}">
                      <a16:colId xmlns:a16="http://schemas.microsoft.com/office/drawing/2014/main" val="708322052"/>
                    </a:ext>
                  </a:extLst>
                </a:gridCol>
                <a:gridCol w="2482988">
                  <a:extLst>
                    <a:ext uri="{9D8B030D-6E8A-4147-A177-3AD203B41FA5}">
                      <a16:colId xmlns:a16="http://schemas.microsoft.com/office/drawing/2014/main" val="942351599"/>
                    </a:ext>
                  </a:extLst>
                </a:gridCol>
              </a:tblGrid>
              <a:tr h="3040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Value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 Property Tax Revenue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3509822"/>
                  </a:ext>
                </a:extLst>
              </a:tr>
              <a:tr h="24323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Domain at Northgate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$20,658,966.00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$110,446.55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2387238"/>
                  </a:ext>
                </a:extLst>
              </a:tr>
              <a:tr h="24323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Aspire College Station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$27,455,533.00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$146,782.22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1422936"/>
                  </a:ext>
                </a:extLst>
              </a:tr>
              <a:tr h="24323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Lark Northgate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$42,416,484.00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$226,766.16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118486"/>
                  </a:ext>
                </a:extLst>
              </a:tr>
              <a:tr h="24323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Sterling - Northgate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$62,231,467.00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$332,700.62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3730598"/>
                  </a:ext>
                </a:extLst>
              </a:tr>
              <a:tr h="24323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Rise at Northgate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$35,442,771.00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$189,483.43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8101213"/>
                  </a:ext>
                </a:extLst>
              </a:tr>
              <a:tr h="24323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$188,205,221.00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$1,006,178.98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5941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202CF064-5571-4F8F-9FE1-7D43A405B623}"/>
              </a:ext>
            </a:extLst>
          </p:cNvPr>
          <p:cNvSpPr txBox="1"/>
          <p:nvPr/>
        </p:nvSpPr>
        <p:spPr>
          <a:xfrm>
            <a:off x="795639" y="3249386"/>
            <a:ext cx="5300361" cy="24084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489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23FAAA-5063-430C-A411-F2D2E5721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19"/>
            <a:ext cx="12192000" cy="684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00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DEE168-9184-4B6E-8570-0E07231D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Police Calls for Service by Location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0C527F1-E36C-473B-8FAB-8889310AF4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287516"/>
              </p:ext>
            </p:extLst>
          </p:nvPr>
        </p:nvGraphicFramePr>
        <p:xfrm>
          <a:off x="838200" y="1517516"/>
          <a:ext cx="10515600" cy="48832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42214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A7D08A-6F55-4C9D-AF7B-1878C29C3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Northgate Police Calls by Time of Day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9419476-CD39-4E5C-8CA0-1CEDA218A3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2389059"/>
              </p:ext>
            </p:extLst>
          </p:nvPr>
        </p:nvGraphicFramePr>
        <p:xfrm>
          <a:off x="781049" y="1567543"/>
          <a:ext cx="10515600" cy="46177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66875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FE1AD0-ED2E-4DD6-AE3F-FDA2F7D96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</a:rPr>
              <a:t>Arrests by Location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17EEC2-C789-4FAA-92B0-E2C222FB48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1489977"/>
              </p:ext>
            </p:extLst>
          </p:nvPr>
        </p:nvGraphicFramePr>
        <p:xfrm>
          <a:off x="838200" y="1388303"/>
          <a:ext cx="10515600" cy="49039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26727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</TotalTime>
  <Words>569</Words>
  <Application>Microsoft Office PowerPoint</Application>
  <PresentationFormat>Widescreen</PresentationFormat>
  <Paragraphs>120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NORTHGATE</vt:lpstr>
      <vt:lpstr>Northgate Characteristics</vt:lpstr>
      <vt:lpstr>PowerPoint Presentation</vt:lpstr>
      <vt:lpstr>PowerPoint Presentation</vt:lpstr>
      <vt:lpstr>PowerPoint Presentation</vt:lpstr>
      <vt:lpstr>PowerPoint Presentation</vt:lpstr>
      <vt:lpstr>Police Calls for Service by Location</vt:lpstr>
      <vt:lpstr>Northgate Police Calls by Time of Day</vt:lpstr>
      <vt:lpstr>Arrests by Location</vt:lpstr>
      <vt:lpstr>EMS Calls to Northgate</vt:lpstr>
      <vt:lpstr>EMS Calls to Northgate by Day / Night</vt:lpstr>
      <vt:lpstr>Fire Department Call Types in Northgate</vt:lpstr>
      <vt:lpstr>City Assets required in Northgate </vt:lpstr>
      <vt:lpstr>Total Tax Collection for 2021</vt:lpstr>
      <vt:lpstr>Northgate Revenue vs Northgate Expenses</vt:lpstr>
      <vt:lpstr>Environmental Short-term Considerations</vt:lpstr>
      <vt:lpstr>Environmental Medium-term Considerations</vt:lpstr>
      <vt:lpstr>Environmental Long-term Safety  Considerations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NORTHGATE</dc:title>
  <dc:creator>Billy Couch</dc:creator>
  <cp:lastModifiedBy>Billy Couch</cp:lastModifiedBy>
  <cp:revision>4</cp:revision>
  <cp:lastPrinted>2022-08-23T20:14:20Z</cp:lastPrinted>
  <dcterms:created xsi:type="dcterms:W3CDTF">2022-08-23T03:20:03Z</dcterms:created>
  <dcterms:modified xsi:type="dcterms:W3CDTF">2022-08-24T16:24:33Z</dcterms:modified>
</cp:coreProperties>
</file>

<file path=docProps/thumbnail.jpeg>
</file>